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theme+xml" PartName="/ppt/theme/theme1.xml"/>
  <Override ContentType="application/vnd.openxmlformats-officedocument.theme+xml" PartName="/ppt/theme/theme2.xml"/>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custom-properties+xml" PartName="/docProps/custom.xml"/>
  <Override ContentType="application/binary" PartName="/ppt/metadata"/>
  <Override ContentType="application/vnd.openxmlformats-officedocument.presentationml.notesMaster+xml" PartName="/ppt/notesMasters/notesMaster1.xml"/>
  <Override ContentType="application/vnd.openxmlformats-officedocument.presentationml.presProps+xml" PartName="/ppt/presProps.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Lst>
  <p:sldSz cy="6858000" cx="12192000"/>
  <p:notesSz cx="6858000" cy="9144000"/>
  <p:embeddedFontLst>
    <p:embeddedFont>
      <p:font typeface="Arvo"/>
      <p:regular r:id="rId16"/>
      <p:bold r:id="rId17"/>
      <p:italic r:id="rId18"/>
      <p:boldItalic r:id="rId19"/>
    </p:embeddedFont>
    <p:embeddedFont>
      <p:font typeface="Helvetica Neue"/>
      <p:regular r:id="rId20"/>
      <p:bold r:id="rId21"/>
      <p:italic r:id="rId22"/>
      <p:boldItalic r:id="rId2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 uri="{2D200454-40CA-4A62-9FC3-DE9A4176ACB9}">
      <p15:notesGuideLst>
        <p15:guide id="1" orient="horz" pos="2880">
          <p15:clr>
            <a:srgbClr val="A4A3A4"/>
          </p15:clr>
        </p15:guide>
        <p15:guide id="2" pos="2160">
          <p15:clr>
            <a:srgbClr val="A4A3A4"/>
          </p15:clr>
        </p15:guide>
      </p15:notesGuideLst>
    </p:ext>
    <p:ext uri="http://customooxmlschemas.google.com/">
      <go:slidesCustomData xmlns:go="http://customooxmlschemas.google.com/" r:id="rId24" roundtripDataSignature="AMtx7miO3wp+iyh2ZDIPOhVqOEKwP+UKl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0D6D8A46-30B0-4B3D-8643-349923C5EF5E}">
  <a:tblStyle styleId="{0D6D8A46-30B0-4B3D-8643-349923C5EF5E}" styleName="Table_0">
    <a:wholeTbl>
      <a:tcTxStyle b="off" i="off">
        <a:font>
          <a:latin typeface="Arial"/>
          <a:ea typeface="Arial"/>
          <a:cs typeface="Arial"/>
        </a:font>
        <a:schemeClr val="dk1"/>
      </a:tcTxStyle>
      <a:tcStyle>
        <a:tcBdr>
          <a:left>
            <a:ln cap="flat" cmpd="sng" w="12700">
              <a:solidFill>
                <a:schemeClr val="accent1"/>
              </a:solidFill>
              <a:prstDash val="solid"/>
              <a:round/>
              <a:headEnd len="sm" w="sm" type="none"/>
              <a:tailEnd len="sm" w="sm" type="none"/>
            </a:ln>
          </a:left>
          <a:right>
            <a:ln cap="flat" cmpd="sng" w="12700">
              <a:solidFill>
                <a:schemeClr val="accent1"/>
              </a:solidFill>
              <a:prstDash val="solid"/>
              <a:round/>
              <a:headEnd len="sm" w="sm" type="none"/>
              <a:tailEnd len="sm" w="sm" type="none"/>
            </a:ln>
          </a:right>
          <a:top>
            <a:ln cap="flat" cmpd="sng" w="12700">
              <a:solidFill>
                <a:schemeClr val="accent1"/>
              </a:solidFill>
              <a:prstDash val="solid"/>
              <a:round/>
              <a:headEnd len="sm" w="sm" type="none"/>
              <a:tailEnd len="sm" w="sm" type="none"/>
            </a:ln>
          </a:top>
          <a:bottom>
            <a:ln cap="flat" cmpd="sng" w="12700">
              <a:solidFill>
                <a:schemeClr val="accent1"/>
              </a:solidFill>
              <a:prstDash val="solid"/>
              <a:round/>
              <a:headEnd len="sm" w="sm" type="none"/>
              <a:tailEnd len="sm" w="sm" type="none"/>
            </a:ln>
          </a:bottom>
          <a:insideH>
            <a:ln cap="flat" cmpd="sng" w="12700">
              <a:solidFill>
                <a:schemeClr val="accent1"/>
              </a:solidFill>
              <a:prstDash val="solid"/>
              <a:round/>
              <a:headEnd len="sm" w="sm" type="none"/>
              <a:tailEnd len="sm" w="sm" type="none"/>
            </a:ln>
          </a:insideH>
          <a:insideV>
            <a:ln cap="flat" cmpd="sng" w="12700">
              <a:solidFill>
                <a:schemeClr val="accent1"/>
              </a:solidFill>
              <a:prstDash val="solid"/>
              <a:round/>
              <a:headEnd len="sm" w="sm" type="none"/>
              <a:tailEnd len="sm" w="sm" type="none"/>
            </a:ln>
          </a:insideV>
        </a:tcBdr>
        <a:fill>
          <a:solidFill>
            <a:srgbClr val="E6F1FC"/>
          </a:solidFill>
        </a:fill>
      </a:tcStyle>
    </a:wholeTbl>
    <a:band1H>
      <a:tcTxStyle b="off" i="off"/>
      <a:tcStyle>
        <a:fill>
          <a:solidFill>
            <a:srgbClr val="CAE3F9"/>
          </a:solidFill>
        </a:fill>
      </a:tcStyle>
    </a:band1H>
    <a:band2H>
      <a:tcTxStyle b="off" i="off"/>
    </a:band2H>
    <a:band1V>
      <a:tcTxStyle b="off" i="off"/>
      <a:tcStyle>
        <a:fill>
          <a:solidFill>
            <a:srgbClr val="CAE3F9"/>
          </a:solidFill>
        </a:fill>
      </a:tcStyle>
    </a:band1V>
    <a:band2V>
      <a:tcTxStyle b="off" i="off"/>
    </a:band2V>
    <a:lastCol>
      <a:tcTxStyle b="on" i="off"/>
    </a:lastCol>
    <a:firstCol>
      <a:tcTxStyle b="on" i="off"/>
    </a:firstCol>
    <a:lastRow>
      <a:tcTxStyle b="on" i="off"/>
      <a:tcStyle>
        <a:tcBdr>
          <a:top>
            <a:ln cap="flat" cmpd="sng" w="25400">
              <a:solidFill>
                <a:schemeClr val="accent1"/>
              </a:solidFill>
              <a:prstDash val="solid"/>
              <a:round/>
              <a:headEnd len="sm" w="sm" type="none"/>
              <a:tailEnd len="sm" w="sm" type="none"/>
            </a:ln>
          </a:top>
        </a:tcBdr>
        <a:fill>
          <a:solidFill>
            <a:srgbClr val="E6F1FC"/>
          </a:solidFill>
        </a:fill>
      </a:tcStyle>
    </a:lastRow>
    <a:seCell>
      <a:tcTxStyle b="off" i="off"/>
    </a:seCell>
    <a:swCell>
      <a:tcTxStyle b="off" i="off"/>
    </a:swCell>
    <a:firstRow>
      <a:tcTxStyle b="on" i="off"/>
      <a:tcStyle>
        <a:fill>
          <a:solidFill>
            <a:srgbClr val="E6F1FC"/>
          </a:solidFill>
        </a:fill>
      </a:tcStyle>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notesViewPr>
    <p:cSldViewPr snapToGrid="0">
      <p:cViewPr varScale="1">
        <p:scale>
          <a:sx n="100" d="100"/>
          <a:sy n="100" d="100"/>
        </p:scale>
        <p:origin x="0" y="0"/>
      </p:cViewPr>
      <p:guideLst>
        <p:guide pos="2880" orient="horz"/>
        <p:guide pos="2160"/>
      </p:guideLst>
    </p:cSldViewPr>
  </p:notesViewPr>
</p:viewPr>
</file>

<file path=ppt/_rels/presentation.xml.rels><?xml version="1.0" encoding="UTF-8" standalone="yes"?><Relationships xmlns="http://schemas.openxmlformats.org/package/2006/relationships"><Relationship Id="rId20" Type="http://schemas.openxmlformats.org/officeDocument/2006/relationships/font" Target="fonts/HelveticaNeue-regular.fntdata"/><Relationship Id="rId11" Type="http://schemas.openxmlformats.org/officeDocument/2006/relationships/slide" Target="slides/slide5.xml"/><Relationship Id="rId22" Type="http://schemas.openxmlformats.org/officeDocument/2006/relationships/font" Target="fonts/HelveticaNeue-italic.fntdata"/><Relationship Id="rId10" Type="http://schemas.openxmlformats.org/officeDocument/2006/relationships/slide" Target="slides/slide4.xml"/><Relationship Id="rId21" Type="http://schemas.openxmlformats.org/officeDocument/2006/relationships/font" Target="fonts/HelveticaNeue-bold.fntdata"/><Relationship Id="rId13" Type="http://schemas.openxmlformats.org/officeDocument/2006/relationships/slide" Target="slides/slide7.xml"/><Relationship Id="rId24" Type="http://customschemas.google.com/relationships/presentationmetadata" Target="metadata"/><Relationship Id="rId12" Type="http://schemas.openxmlformats.org/officeDocument/2006/relationships/slide" Target="slides/slide6.xml"/><Relationship Id="rId23" Type="http://schemas.openxmlformats.org/officeDocument/2006/relationships/font" Target="fonts/HelveticaNeue-bold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font" Target="fonts/Arvo-bold.fntdata"/><Relationship Id="rId16" Type="http://schemas.openxmlformats.org/officeDocument/2006/relationships/font" Target="fonts/Arvo-regular.fntdata"/><Relationship Id="rId5" Type="http://schemas.openxmlformats.org/officeDocument/2006/relationships/slideMaster" Target="slideMasters/slideMaster1.xml"/><Relationship Id="rId19" Type="http://schemas.openxmlformats.org/officeDocument/2006/relationships/font" Target="fonts/Arvo-boldItalic.fntdata"/><Relationship Id="rId6" Type="http://schemas.openxmlformats.org/officeDocument/2006/relationships/notesMaster" Target="notesMasters/notesMaster1.xml"/><Relationship Id="rId18" Type="http://schemas.openxmlformats.org/officeDocument/2006/relationships/font" Target="fonts/Arvo-italic.fntdata"/><Relationship Id="rId7" Type="http://schemas.openxmlformats.org/officeDocument/2006/relationships/slide" Target="slides/slid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p5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6" name="Google Shape;76;p5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p5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3F3F3F"/>
              </a:buClr>
              <a:buSzPts val="4800"/>
              <a:buFont typeface="Arial"/>
              <a:buNone/>
            </a:pPr>
            <a:r>
              <a:rPr lang="en-US" sz="1100">
                <a:solidFill>
                  <a:srgbClr val="3F3F3F"/>
                </a:solidFill>
                <a:latin typeface="Helvetica Neue"/>
                <a:ea typeface="Helvetica Neue"/>
                <a:cs typeface="Helvetica Neue"/>
                <a:sym typeface="Helvetica Neue"/>
              </a:rPr>
              <a:t>Build Parent/Caregiver SEL Background and Knowledge</a:t>
            </a:r>
            <a:endParaRPr sz="300"/>
          </a:p>
        </p:txBody>
      </p:sp>
      <p:sp>
        <p:nvSpPr>
          <p:cNvPr id="95" name="Google Shape;95;p5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p5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6" name="Google Shape;106;p5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Clr>
                <a:srgbClr val="000000"/>
              </a:buClr>
              <a:buSzPts val="1400"/>
              <a:buFont typeface="Arial"/>
              <a:buNone/>
            </a:pPr>
            <a:r>
              <a:rPr b="0" i="0" lang="en-US" sz="1200" u="none" cap="none" strike="noStrike">
                <a:solidFill>
                  <a:schemeClr val="dk1"/>
                </a:solidFill>
                <a:latin typeface="Calibri"/>
                <a:ea typeface="Calibri"/>
                <a:cs typeface="Calibri"/>
                <a:sym typeface="Calibri"/>
              </a:rPr>
              <a:t>“It is difficult for families to want to become involved with institutions that they perceive are ‘owned’ by a culture that discriminated against them in the past.” For these reasons, it is important for teams to foster a culturally responsive and welcoming school environment and authentically engage families as partners in promoting students’ SEL.</a:t>
            </a:r>
            <a:endParaRPr/>
          </a:p>
          <a:p>
            <a:pPr indent="-228600" lvl="0" marL="457200" marR="0" rtl="0" algn="l">
              <a:lnSpc>
                <a:spcPct val="100000"/>
              </a:lnSpc>
              <a:spcBef>
                <a:spcPts val="0"/>
              </a:spcBef>
              <a:spcAft>
                <a:spcPts val="0"/>
              </a:spcAft>
              <a:buSzPts val="1400"/>
              <a:buNone/>
            </a:pPr>
            <a:r>
              <a:t/>
            </a:r>
            <a:endParaRPr/>
          </a:p>
        </p:txBody>
      </p:sp>
      <p:sp>
        <p:nvSpPr>
          <p:cNvPr id="107" name="Google Shape;107;p5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p5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3" name="Google Shape;113;p5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p5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3" name="Google Shape;123;p5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p5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3" name="Google Shape;133;p5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p6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3" name="Google Shape;143;p6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p6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0" name="Google Shape;150;p6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SzPts val="1400"/>
              <a:buNone/>
            </a:pPr>
            <a:r>
              <a:rPr b="0" i="0" lang="en-US" sz="1200" u="none" cap="none" strike="noStrike">
                <a:solidFill>
                  <a:schemeClr val="dk1"/>
                </a:solidFill>
                <a:latin typeface="Calibri"/>
                <a:ea typeface="Calibri"/>
                <a:cs typeface="Calibri"/>
                <a:sym typeface="Calibri"/>
              </a:rPr>
              <a:t>School teams can create structures that foster strong two-way communication with families. Two-way communication means that the schools send regular, coherent messages about SEL that are consistent in tone and content across grade levels, while also ensuring they listen and respond to families’ inputs, ideas and needs. This is most likely to happen when schools take the time to learn more about the families they serve through surveys, open houses, phone calls, and strategies that connect with families on a personal level.</a:t>
            </a:r>
            <a:endParaRPr/>
          </a:p>
        </p:txBody>
      </p:sp>
      <p:sp>
        <p:nvSpPr>
          <p:cNvPr id="151" name="Google Shape;151;p6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p6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9" name="Google Shape;169;p6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SzPts val="1400"/>
              <a:buNone/>
            </a:pPr>
            <a:r>
              <a:rPr lang="en-US"/>
              <a:t>inviting families to understand, experience, inform, and partner with the school to support students’ social and emotional development?</a:t>
            </a:r>
            <a:endParaRPr/>
          </a:p>
          <a:p>
            <a:pPr indent="-228600" lvl="0" marL="457200" marR="0" rtl="0" algn="l">
              <a:lnSpc>
                <a:spcPct val="100000"/>
              </a:lnSpc>
              <a:spcBef>
                <a:spcPts val="0"/>
              </a:spcBef>
              <a:spcAft>
                <a:spcPts val="0"/>
              </a:spcAft>
              <a:buSzPts val="1400"/>
              <a:buNone/>
            </a:pPr>
            <a:r>
              <a:rPr lang="en-US"/>
              <a:t>Refer to Casels rubric for family partnership schools can use to gauge where they are at </a:t>
            </a:r>
            <a:endParaRPr/>
          </a:p>
        </p:txBody>
      </p:sp>
      <p:sp>
        <p:nvSpPr>
          <p:cNvPr id="170" name="Google Shape;170;p6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and Content">
  <p:cSld name="2_Title and Content">
    <p:bg>
      <p:bgPr>
        <a:blipFill>
          <a:blip r:embed="rId2">
            <a:alphaModFix/>
          </a:blip>
          <a:stretch>
            <a:fillRect/>
          </a:stretch>
        </a:blipFill>
      </p:bgPr>
    </p:bg>
    <p:spTree>
      <p:nvGrpSpPr>
        <p:cNvPr id="12" name="Shape 12"/>
        <p:cNvGrpSpPr/>
        <p:nvPr/>
      </p:nvGrpSpPr>
      <p:grpSpPr>
        <a:xfrm>
          <a:off x="0" y="0"/>
          <a:ext cx="0" cy="0"/>
          <a:chOff x="0" y="0"/>
          <a:chExt cx="0" cy="0"/>
        </a:xfrm>
      </p:grpSpPr>
      <p:sp>
        <p:nvSpPr>
          <p:cNvPr id="13" name="Google Shape;13;p50"/>
          <p:cNvSpPr txBox="1"/>
          <p:nvPr>
            <p:ph type="title"/>
          </p:nvPr>
        </p:nvSpPr>
        <p:spPr>
          <a:xfrm>
            <a:off x="1366220" y="1463043"/>
            <a:ext cx="9987579" cy="840827"/>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 name="Google Shape;14;p50"/>
          <p:cNvSpPr txBox="1"/>
          <p:nvPr>
            <p:ph idx="1" type="body"/>
          </p:nvPr>
        </p:nvSpPr>
        <p:spPr>
          <a:xfrm>
            <a:off x="1366220" y="2388201"/>
            <a:ext cx="9987579" cy="3829721"/>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p:cSld name="1_Title Slide">
    <p:bg>
      <p:bgPr>
        <a:blipFill>
          <a:blip r:embed="rId2">
            <a:alphaModFix/>
          </a:blip>
          <a:stretch>
            <a:fillRect/>
          </a:stretch>
        </a:blipFill>
      </p:bgPr>
    </p:bg>
    <p:spTree>
      <p:nvGrpSpPr>
        <p:cNvPr id="49" name="Shape 49"/>
        <p:cNvGrpSpPr/>
        <p:nvPr/>
      </p:nvGrpSpPr>
      <p:grpSpPr>
        <a:xfrm>
          <a:off x="0" y="0"/>
          <a:ext cx="0" cy="0"/>
          <a:chOff x="0" y="0"/>
          <a:chExt cx="0" cy="0"/>
        </a:xfrm>
      </p:grpSpPr>
      <p:sp>
        <p:nvSpPr>
          <p:cNvPr id="50" name="Google Shape;50;p46"/>
          <p:cNvSpPr txBox="1"/>
          <p:nvPr>
            <p:ph type="ctrTitle"/>
          </p:nvPr>
        </p:nvSpPr>
        <p:spPr>
          <a:xfrm>
            <a:off x="1524000" y="2097740"/>
            <a:ext cx="9144000" cy="2229825"/>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6000"/>
              <a:buFont typeface="Arial"/>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46"/>
          <p:cNvSpPr txBox="1"/>
          <p:nvPr>
            <p:ph idx="1" type="subTitle"/>
          </p:nvPr>
        </p:nvSpPr>
        <p:spPr>
          <a:xfrm>
            <a:off x="1524000" y="4419641"/>
            <a:ext cx="9144000" cy="528877"/>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52" name="Google Shape;52;p46"/>
          <p:cNvSpPr txBox="1"/>
          <p:nvPr>
            <p:ph idx="2" type="body"/>
          </p:nvPr>
        </p:nvSpPr>
        <p:spPr>
          <a:xfrm>
            <a:off x="1524000" y="5131398"/>
            <a:ext cx="9144000" cy="483590"/>
          </a:xfrm>
          <a:prstGeom prst="rect">
            <a:avLst/>
          </a:prstGeom>
          <a:noFill/>
          <a:ln>
            <a:noFill/>
          </a:ln>
        </p:spPr>
        <p:txBody>
          <a:bodyPr anchorCtr="0" anchor="ctr" bIns="45700" lIns="91425" spcFirstLastPara="1" rIns="91425" wrap="square" tIns="45700">
            <a:normAutofit/>
          </a:bodyPr>
          <a:lstStyle>
            <a:lvl1pPr indent="-228600" lvl="0" marL="457200" algn="r">
              <a:lnSpc>
                <a:spcPct val="90000"/>
              </a:lnSpc>
              <a:spcBef>
                <a:spcPts val="1000"/>
              </a:spcBef>
              <a:spcAft>
                <a:spcPts val="0"/>
              </a:spcAft>
              <a:buClr>
                <a:schemeClr val="dk1"/>
              </a:buClr>
              <a:buSzPts val="2000"/>
              <a:buNone/>
              <a:defRPr sz="2000"/>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3" name="Google Shape;53;p46"/>
          <p:cNvSpPr txBox="1"/>
          <p:nvPr>
            <p:ph idx="3" type="body"/>
          </p:nvPr>
        </p:nvSpPr>
        <p:spPr>
          <a:xfrm>
            <a:off x="1524000" y="5614988"/>
            <a:ext cx="9144000" cy="473075"/>
          </a:xfrm>
          <a:prstGeom prst="rect">
            <a:avLst/>
          </a:prstGeom>
          <a:noFill/>
          <a:ln>
            <a:noFill/>
          </a:ln>
        </p:spPr>
        <p:txBody>
          <a:bodyPr anchorCtr="0" anchor="ctr" bIns="45700" lIns="91425" spcFirstLastPara="1" rIns="91425" wrap="square" tIns="45700">
            <a:normAutofit/>
          </a:bodyPr>
          <a:lstStyle>
            <a:lvl1pPr indent="-228600" lvl="0" marL="457200" algn="r">
              <a:lnSpc>
                <a:spcPct val="90000"/>
              </a:lnSpc>
              <a:spcBef>
                <a:spcPts val="1000"/>
              </a:spcBef>
              <a:spcAft>
                <a:spcPts val="0"/>
              </a:spcAft>
              <a:buClr>
                <a:schemeClr val="dk1"/>
              </a:buClr>
              <a:buSzPts val="2000"/>
              <a:buNone/>
              <a:defRPr sz="2000"/>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54" name="Shape 54"/>
        <p:cNvGrpSpPr/>
        <p:nvPr/>
      </p:nvGrpSpPr>
      <p:grpSpPr>
        <a:xfrm>
          <a:off x="0" y="0"/>
          <a:ext cx="0" cy="0"/>
          <a:chOff x="0" y="0"/>
          <a:chExt cx="0" cy="0"/>
        </a:xfrm>
      </p:grpSpPr>
      <p:sp>
        <p:nvSpPr>
          <p:cNvPr id="55" name="Google Shape;55;p47"/>
          <p:cNvSpPr txBox="1"/>
          <p:nvPr>
            <p:ph type="title"/>
          </p:nvPr>
        </p:nvSpPr>
        <p:spPr>
          <a:xfrm>
            <a:off x="613186" y="1344064"/>
            <a:ext cx="10740614"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bg>
      <p:bgPr>
        <a:blipFill>
          <a:blip r:embed="rId2">
            <a:alphaModFix/>
          </a:blip>
          <a:stretch>
            <a:fillRect/>
          </a:stretch>
        </a:blipFill>
      </p:bgPr>
    </p:bg>
    <p:spTree>
      <p:nvGrpSpPr>
        <p:cNvPr id="56" name="Shape 56"/>
        <p:cNvGrpSpPr/>
        <p:nvPr/>
      </p:nvGrpSpPr>
      <p:grpSpPr>
        <a:xfrm>
          <a:off x="0" y="0"/>
          <a:ext cx="0" cy="0"/>
          <a:chOff x="0" y="0"/>
          <a:chExt cx="0" cy="0"/>
        </a:xfrm>
      </p:grpSpPr>
      <p:sp>
        <p:nvSpPr>
          <p:cNvPr id="57" name="Google Shape;57;p49"/>
          <p:cNvSpPr txBox="1"/>
          <p:nvPr>
            <p:ph type="title"/>
          </p:nvPr>
        </p:nvSpPr>
        <p:spPr>
          <a:xfrm>
            <a:off x="645459" y="1344064"/>
            <a:ext cx="10708341"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bg>
      <p:bgPr>
        <a:blipFill>
          <a:blip r:embed="rId2">
            <a:alphaModFix/>
          </a:blip>
          <a:stretch>
            <a:fillRect/>
          </a:stretch>
        </a:blipFill>
      </p:bgPr>
    </p:bg>
    <p:spTree>
      <p:nvGrpSpPr>
        <p:cNvPr id="58" name="Shape 58"/>
        <p:cNvGrpSpPr/>
        <p:nvPr/>
      </p:nvGrpSpPr>
      <p:grpSpPr>
        <a:xfrm>
          <a:off x="0" y="0"/>
          <a:ext cx="0" cy="0"/>
          <a:chOff x="0" y="0"/>
          <a:chExt cx="0" cy="0"/>
        </a:xfrm>
      </p:grpSpPr>
      <p:sp>
        <p:nvSpPr>
          <p:cNvPr id="59" name="Google Shape;59;p51"/>
          <p:cNvSpPr txBox="1"/>
          <p:nvPr>
            <p:ph type="title"/>
          </p:nvPr>
        </p:nvSpPr>
        <p:spPr>
          <a:xfrm>
            <a:off x="839788" y="1675916"/>
            <a:ext cx="3932237" cy="1069974"/>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3200"/>
              <a:buFont typeface="Arial"/>
              <a:buNone/>
              <a:defRPr sz="32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51"/>
          <p:cNvSpPr txBox="1"/>
          <p:nvPr>
            <p:ph idx="1" type="body"/>
          </p:nvPr>
        </p:nvSpPr>
        <p:spPr>
          <a:xfrm>
            <a:off x="5183188" y="1675916"/>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lt1"/>
              </a:buClr>
              <a:buSzPts val="3200"/>
              <a:buChar char="•"/>
              <a:defRPr sz="3200">
                <a:solidFill>
                  <a:schemeClr val="lt1"/>
                </a:solidFill>
              </a:defRPr>
            </a:lvl1pPr>
            <a:lvl2pPr indent="-406400" lvl="1" marL="914400" algn="l">
              <a:lnSpc>
                <a:spcPct val="90000"/>
              </a:lnSpc>
              <a:spcBef>
                <a:spcPts val="500"/>
              </a:spcBef>
              <a:spcAft>
                <a:spcPts val="0"/>
              </a:spcAft>
              <a:buClr>
                <a:schemeClr val="lt1"/>
              </a:buClr>
              <a:buSzPts val="2800"/>
              <a:buChar char="•"/>
              <a:defRPr sz="2800">
                <a:solidFill>
                  <a:schemeClr val="lt1"/>
                </a:solidFill>
              </a:defRPr>
            </a:lvl2pPr>
            <a:lvl3pPr indent="-381000" lvl="2" marL="1371600" algn="l">
              <a:lnSpc>
                <a:spcPct val="90000"/>
              </a:lnSpc>
              <a:spcBef>
                <a:spcPts val="500"/>
              </a:spcBef>
              <a:spcAft>
                <a:spcPts val="0"/>
              </a:spcAft>
              <a:buClr>
                <a:schemeClr val="lt1"/>
              </a:buClr>
              <a:buSzPts val="2400"/>
              <a:buChar char="•"/>
              <a:defRPr sz="2400">
                <a:solidFill>
                  <a:schemeClr val="lt1"/>
                </a:solidFill>
              </a:defRPr>
            </a:lvl3pPr>
            <a:lvl4pPr indent="-355600" lvl="3" marL="1828800" algn="l">
              <a:lnSpc>
                <a:spcPct val="90000"/>
              </a:lnSpc>
              <a:spcBef>
                <a:spcPts val="500"/>
              </a:spcBef>
              <a:spcAft>
                <a:spcPts val="0"/>
              </a:spcAft>
              <a:buClr>
                <a:schemeClr val="lt1"/>
              </a:buClr>
              <a:buSzPts val="2000"/>
              <a:buChar char="•"/>
              <a:defRPr sz="2000">
                <a:solidFill>
                  <a:schemeClr val="lt1"/>
                </a:solidFill>
              </a:defRPr>
            </a:lvl4pPr>
            <a:lvl5pPr indent="-355600" lvl="4" marL="2286000" algn="l">
              <a:lnSpc>
                <a:spcPct val="90000"/>
              </a:lnSpc>
              <a:spcBef>
                <a:spcPts val="500"/>
              </a:spcBef>
              <a:spcAft>
                <a:spcPts val="0"/>
              </a:spcAft>
              <a:buClr>
                <a:schemeClr val="lt1"/>
              </a:buClr>
              <a:buSzPts val="2000"/>
              <a:buChar char="•"/>
              <a:defRPr sz="2000">
                <a:solidFill>
                  <a:schemeClr val="lt1"/>
                </a:solidFill>
              </a:defRPr>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1" name="Google Shape;61;p51"/>
          <p:cNvSpPr txBox="1"/>
          <p:nvPr>
            <p:ph idx="2" type="body"/>
          </p:nvPr>
        </p:nvSpPr>
        <p:spPr>
          <a:xfrm>
            <a:off x="839788" y="2745891"/>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1600"/>
              <a:buNone/>
              <a:defRPr sz="1600">
                <a:solidFill>
                  <a:schemeClr val="lt1"/>
                </a:solidFill>
              </a:defRPr>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Picture with Caption">
  <p:cSld name="1_Picture with Caption">
    <p:bg>
      <p:bgPr>
        <a:blipFill>
          <a:blip r:embed="rId2">
            <a:alphaModFix/>
          </a:blip>
          <a:stretch>
            <a:fillRect/>
          </a:stretch>
        </a:blipFill>
      </p:bgPr>
    </p:bg>
    <p:spTree>
      <p:nvGrpSpPr>
        <p:cNvPr id="62" name="Shape 62"/>
        <p:cNvGrpSpPr/>
        <p:nvPr/>
      </p:nvGrpSpPr>
      <p:grpSpPr>
        <a:xfrm>
          <a:off x="0" y="0"/>
          <a:ext cx="0" cy="0"/>
          <a:chOff x="0" y="0"/>
          <a:chExt cx="0" cy="0"/>
        </a:xfrm>
      </p:grpSpPr>
      <p:sp>
        <p:nvSpPr>
          <p:cNvPr id="63" name="Google Shape;63;p52"/>
          <p:cNvSpPr txBox="1"/>
          <p:nvPr>
            <p:ph type="title"/>
          </p:nvPr>
        </p:nvSpPr>
        <p:spPr>
          <a:xfrm>
            <a:off x="1721224" y="2366682"/>
            <a:ext cx="4255658" cy="1032733"/>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Arial"/>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52"/>
          <p:cNvSpPr/>
          <p:nvPr>
            <p:ph idx="2" type="pic"/>
          </p:nvPr>
        </p:nvSpPr>
        <p:spPr>
          <a:xfrm>
            <a:off x="6153374" y="2355925"/>
            <a:ext cx="5202013" cy="3829722"/>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Arial"/>
                <a:ea typeface="Arial"/>
                <a:cs typeface="Arial"/>
                <a:sym typeface="Arial"/>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9pPr>
          </a:lstStyle>
          <a:p/>
        </p:txBody>
      </p:sp>
      <p:sp>
        <p:nvSpPr>
          <p:cNvPr id="65" name="Google Shape;65;p52"/>
          <p:cNvSpPr txBox="1"/>
          <p:nvPr>
            <p:ph idx="1" type="body"/>
          </p:nvPr>
        </p:nvSpPr>
        <p:spPr>
          <a:xfrm>
            <a:off x="1721224" y="3548156"/>
            <a:ext cx="4255658" cy="2637491"/>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atCon Title and Content">
  <p:cSld name="NatCon Title and Content">
    <p:spTree>
      <p:nvGrpSpPr>
        <p:cNvPr id="66" name="Shape 66"/>
        <p:cNvGrpSpPr/>
        <p:nvPr/>
      </p:nvGrpSpPr>
      <p:grpSpPr>
        <a:xfrm>
          <a:off x="0" y="0"/>
          <a:ext cx="0" cy="0"/>
          <a:chOff x="0" y="0"/>
          <a:chExt cx="0" cy="0"/>
        </a:xfrm>
      </p:grpSpPr>
      <p:sp>
        <p:nvSpPr>
          <p:cNvPr id="67" name="Google Shape;67;p53"/>
          <p:cNvSpPr txBox="1"/>
          <p:nvPr>
            <p:ph type="title"/>
          </p:nvPr>
        </p:nvSpPr>
        <p:spPr>
          <a:xfrm>
            <a:off x="609600" y="192088"/>
            <a:ext cx="10972800" cy="690562"/>
          </a:xfrm>
          <a:prstGeom prst="rect">
            <a:avLst/>
          </a:prstGeom>
          <a:noFill/>
          <a:ln>
            <a:noFill/>
          </a:ln>
        </p:spPr>
        <p:txBody>
          <a:bodyPr anchorCtr="0" anchor="ctr" bIns="45700" lIns="91425" spcFirstLastPara="1" rIns="91425" wrap="square" tIns="45700">
            <a:normAutofit/>
          </a:bodyPr>
          <a:lstStyle>
            <a:lvl1pPr lvl="0" marR="0" algn="ctr">
              <a:lnSpc>
                <a:spcPct val="90000"/>
              </a:lnSpc>
              <a:spcBef>
                <a:spcPts val="0"/>
              </a:spcBef>
              <a:spcAft>
                <a:spcPts val="0"/>
              </a:spcAft>
              <a:buClr>
                <a:srgbClr val="558ED5"/>
              </a:buClr>
              <a:buSzPts val="1400"/>
              <a:buFont typeface="Arial"/>
              <a:buNone/>
              <a:defRPr b="1" i="0" sz="4800" u="none" cap="none" strike="noStrike">
                <a:solidFill>
                  <a:srgbClr val="558ED5"/>
                </a:solidFill>
                <a:latin typeface="Arial"/>
                <a:ea typeface="Arial"/>
                <a:cs typeface="Arial"/>
                <a:sym typeface="Arial"/>
              </a:defRPr>
            </a:lvl1pPr>
            <a:lvl2pPr lvl="1" marR="0" algn="ctr">
              <a:lnSpc>
                <a:spcPct val="100000"/>
              </a:lnSpc>
              <a:spcBef>
                <a:spcPts val="0"/>
              </a:spcBef>
              <a:spcAft>
                <a:spcPts val="0"/>
              </a:spcAft>
              <a:buClr>
                <a:srgbClr val="558ED5"/>
              </a:buClr>
              <a:buSzPts val="1400"/>
              <a:buFont typeface="Arial"/>
              <a:buNone/>
              <a:defRPr b="1" i="0" sz="4800" u="none" cap="none" strike="noStrike">
                <a:solidFill>
                  <a:srgbClr val="558ED5"/>
                </a:solidFill>
                <a:latin typeface="Arial"/>
                <a:ea typeface="Arial"/>
                <a:cs typeface="Arial"/>
                <a:sym typeface="Arial"/>
              </a:defRPr>
            </a:lvl2pPr>
            <a:lvl3pPr lvl="2" marR="0" algn="ctr">
              <a:lnSpc>
                <a:spcPct val="100000"/>
              </a:lnSpc>
              <a:spcBef>
                <a:spcPts val="0"/>
              </a:spcBef>
              <a:spcAft>
                <a:spcPts val="0"/>
              </a:spcAft>
              <a:buClr>
                <a:srgbClr val="558ED5"/>
              </a:buClr>
              <a:buSzPts val="1400"/>
              <a:buFont typeface="Arial"/>
              <a:buNone/>
              <a:defRPr b="1" i="0" sz="4800" u="none" cap="none" strike="noStrike">
                <a:solidFill>
                  <a:srgbClr val="558ED5"/>
                </a:solidFill>
                <a:latin typeface="Arial"/>
                <a:ea typeface="Arial"/>
                <a:cs typeface="Arial"/>
                <a:sym typeface="Arial"/>
              </a:defRPr>
            </a:lvl3pPr>
            <a:lvl4pPr lvl="3" marR="0" algn="ctr">
              <a:lnSpc>
                <a:spcPct val="100000"/>
              </a:lnSpc>
              <a:spcBef>
                <a:spcPts val="0"/>
              </a:spcBef>
              <a:spcAft>
                <a:spcPts val="0"/>
              </a:spcAft>
              <a:buClr>
                <a:srgbClr val="558ED5"/>
              </a:buClr>
              <a:buSzPts val="1400"/>
              <a:buFont typeface="Arial"/>
              <a:buNone/>
              <a:defRPr b="1" i="0" sz="4800" u="none" cap="none" strike="noStrike">
                <a:solidFill>
                  <a:srgbClr val="558ED5"/>
                </a:solidFill>
                <a:latin typeface="Arial"/>
                <a:ea typeface="Arial"/>
                <a:cs typeface="Arial"/>
                <a:sym typeface="Arial"/>
              </a:defRPr>
            </a:lvl4pPr>
            <a:lvl5pPr lvl="4" marR="0" algn="ctr">
              <a:lnSpc>
                <a:spcPct val="100000"/>
              </a:lnSpc>
              <a:spcBef>
                <a:spcPts val="0"/>
              </a:spcBef>
              <a:spcAft>
                <a:spcPts val="0"/>
              </a:spcAft>
              <a:buClr>
                <a:srgbClr val="558ED5"/>
              </a:buClr>
              <a:buSzPts val="1400"/>
              <a:buFont typeface="Arial"/>
              <a:buNone/>
              <a:defRPr b="1" i="0" sz="4800" u="none" cap="none" strike="noStrike">
                <a:solidFill>
                  <a:srgbClr val="558ED5"/>
                </a:solidFill>
                <a:latin typeface="Arial"/>
                <a:ea typeface="Arial"/>
                <a:cs typeface="Arial"/>
                <a:sym typeface="Arial"/>
              </a:defRPr>
            </a:lvl5pPr>
            <a:lvl6pPr lvl="5" marR="0" algn="ctr">
              <a:lnSpc>
                <a:spcPct val="100000"/>
              </a:lnSpc>
              <a:spcBef>
                <a:spcPts val="0"/>
              </a:spcBef>
              <a:spcAft>
                <a:spcPts val="0"/>
              </a:spcAft>
              <a:buClr>
                <a:srgbClr val="558ED5"/>
              </a:buClr>
              <a:buSzPts val="1400"/>
              <a:buFont typeface="Arial"/>
              <a:buNone/>
              <a:defRPr b="1" i="0" sz="4800" u="none" cap="none" strike="noStrike">
                <a:solidFill>
                  <a:srgbClr val="558ED5"/>
                </a:solidFill>
                <a:latin typeface="Arial"/>
                <a:ea typeface="Arial"/>
                <a:cs typeface="Arial"/>
                <a:sym typeface="Arial"/>
              </a:defRPr>
            </a:lvl6pPr>
            <a:lvl7pPr lvl="6" marR="0" algn="ctr">
              <a:lnSpc>
                <a:spcPct val="100000"/>
              </a:lnSpc>
              <a:spcBef>
                <a:spcPts val="0"/>
              </a:spcBef>
              <a:spcAft>
                <a:spcPts val="0"/>
              </a:spcAft>
              <a:buClr>
                <a:srgbClr val="558ED5"/>
              </a:buClr>
              <a:buSzPts val="1400"/>
              <a:buFont typeface="Arial"/>
              <a:buNone/>
              <a:defRPr b="1" i="0" sz="4800" u="none" cap="none" strike="noStrike">
                <a:solidFill>
                  <a:srgbClr val="558ED5"/>
                </a:solidFill>
                <a:latin typeface="Arial"/>
                <a:ea typeface="Arial"/>
                <a:cs typeface="Arial"/>
                <a:sym typeface="Arial"/>
              </a:defRPr>
            </a:lvl7pPr>
            <a:lvl8pPr lvl="7" marR="0" algn="ctr">
              <a:lnSpc>
                <a:spcPct val="100000"/>
              </a:lnSpc>
              <a:spcBef>
                <a:spcPts val="0"/>
              </a:spcBef>
              <a:spcAft>
                <a:spcPts val="0"/>
              </a:spcAft>
              <a:buClr>
                <a:srgbClr val="558ED5"/>
              </a:buClr>
              <a:buSzPts val="1400"/>
              <a:buFont typeface="Arial"/>
              <a:buNone/>
              <a:defRPr b="1" i="0" sz="4800" u="none" cap="none" strike="noStrike">
                <a:solidFill>
                  <a:srgbClr val="558ED5"/>
                </a:solidFill>
                <a:latin typeface="Arial"/>
                <a:ea typeface="Arial"/>
                <a:cs typeface="Arial"/>
                <a:sym typeface="Arial"/>
              </a:defRPr>
            </a:lvl8pPr>
            <a:lvl9pPr lvl="8" marR="0" algn="ctr">
              <a:lnSpc>
                <a:spcPct val="100000"/>
              </a:lnSpc>
              <a:spcBef>
                <a:spcPts val="0"/>
              </a:spcBef>
              <a:spcAft>
                <a:spcPts val="0"/>
              </a:spcAft>
              <a:buClr>
                <a:srgbClr val="558ED5"/>
              </a:buClr>
              <a:buSzPts val="1400"/>
              <a:buFont typeface="Arial"/>
              <a:buNone/>
              <a:defRPr b="1" i="0" sz="4800" u="none" cap="none" strike="noStrike">
                <a:solidFill>
                  <a:srgbClr val="558ED5"/>
                </a:solidFill>
                <a:latin typeface="Arial"/>
                <a:ea typeface="Arial"/>
                <a:cs typeface="Arial"/>
                <a:sym typeface="Arial"/>
              </a:defRPr>
            </a:lvl9pPr>
          </a:lstStyle>
          <a:p/>
        </p:txBody>
      </p:sp>
      <p:sp>
        <p:nvSpPr>
          <p:cNvPr id="68" name="Google Shape;68;p53"/>
          <p:cNvSpPr txBox="1"/>
          <p:nvPr>
            <p:ph idx="1" type="body"/>
          </p:nvPr>
        </p:nvSpPr>
        <p:spPr>
          <a:xfrm>
            <a:off x="609600" y="1600201"/>
            <a:ext cx="10972800" cy="4525963"/>
          </a:xfrm>
          <a:prstGeom prst="rect">
            <a:avLst/>
          </a:prstGeom>
          <a:noFill/>
          <a:ln>
            <a:noFill/>
          </a:ln>
        </p:spPr>
        <p:txBody>
          <a:bodyPr anchorCtr="0" anchor="t" bIns="45700" lIns="91425" spcFirstLastPara="1" rIns="91425" wrap="square" tIns="45700">
            <a:normAutofit/>
          </a:bodyPr>
          <a:lstStyle>
            <a:lvl1pPr indent="-406400" lvl="0" marL="457200" marR="0" algn="l">
              <a:lnSpc>
                <a:spcPct val="90000"/>
              </a:lnSpc>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algn="l">
              <a:lnSpc>
                <a:spcPct val="90000"/>
              </a:lnSpc>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algn="l">
              <a:lnSpc>
                <a:spcPct val="9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algn="l">
              <a:lnSpc>
                <a:spcPct val="90000"/>
              </a:lnSpc>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30200" lvl="4" marL="2286000" marR="0" algn="l">
              <a:lnSpc>
                <a:spcPct val="90000"/>
              </a:lnSpc>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5pPr>
            <a:lvl6pPr indent="-355600" lvl="5" marL="2743200" marR="0" algn="l">
              <a:lnSpc>
                <a:spcPct val="9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algn="l">
              <a:lnSpc>
                <a:spcPct val="9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algn="l">
              <a:lnSpc>
                <a:spcPct val="9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algn="l">
              <a:lnSpc>
                <a:spcPct val="9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69" name="Shape 69"/>
        <p:cNvGrpSpPr/>
        <p:nvPr/>
      </p:nvGrpSpPr>
      <p:grpSpPr>
        <a:xfrm>
          <a:off x="0" y="0"/>
          <a:ext cx="0" cy="0"/>
          <a:chOff x="0" y="0"/>
          <a:chExt cx="0" cy="0"/>
        </a:xfrm>
      </p:grpSpPr>
      <p:sp>
        <p:nvSpPr>
          <p:cNvPr id="70" name="Google Shape;70;p78"/>
          <p:cNvSpPr/>
          <p:nvPr/>
        </p:nvSpPr>
        <p:spPr>
          <a:xfrm>
            <a:off x="-100" y="6727600"/>
            <a:ext cx="12192000" cy="130400"/>
          </a:xfrm>
          <a:prstGeom prst="rect">
            <a:avLst/>
          </a:prstGeom>
          <a:solidFill>
            <a:schemeClr val="accent3"/>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71" name="Google Shape;71;p78"/>
          <p:cNvSpPr txBox="1"/>
          <p:nvPr>
            <p:ph type="title"/>
          </p:nvPr>
        </p:nvSpPr>
        <p:spPr>
          <a:xfrm>
            <a:off x="415600" y="593367"/>
            <a:ext cx="11360800" cy="943200"/>
          </a:xfrm>
          <a:prstGeom prst="rect">
            <a:avLst/>
          </a:prstGeom>
          <a:noFill/>
          <a:ln>
            <a:noFill/>
          </a:ln>
        </p:spPr>
        <p:txBody>
          <a:bodyPr anchorCtr="0" anchor="t" bIns="91425" lIns="91425" spcFirstLastPara="1" rIns="91425" wrap="square" tIns="91425">
            <a:noAutofit/>
          </a:bodyPr>
          <a:lstStyle>
            <a:lvl1pPr lvl="0" algn="l">
              <a:lnSpc>
                <a:spcPct val="90000"/>
              </a:lnSpc>
              <a:spcBef>
                <a:spcPts val="0"/>
              </a:spcBef>
              <a:spcAft>
                <a:spcPts val="0"/>
              </a:spcAft>
              <a:buSzPts val="3600"/>
              <a:buNone/>
              <a:defRPr/>
            </a:lvl1pPr>
            <a:lvl2pPr lvl="1" algn="l">
              <a:lnSpc>
                <a:spcPct val="100000"/>
              </a:lnSpc>
              <a:spcBef>
                <a:spcPts val="0"/>
              </a:spcBef>
              <a:spcAft>
                <a:spcPts val="0"/>
              </a:spcAft>
              <a:buSzPts val="3600"/>
              <a:buNone/>
              <a:defRPr/>
            </a:lvl2pPr>
            <a:lvl3pPr lvl="2" algn="l">
              <a:lnSpc>
                <a:spcPct val="100000"/>
              </a:lnSpc>
              <a:spcBef>
                <a:spcPts val="0"/>
              </a:spcBef>
              <a:spcAft>
                <a:spcPts val="0"/>
              </a:spcAft>
              <a:buSzPts val="3600"/>
              <a:buNone/>
              <a:defRPr/>
            </a:lvl3pPr>
            <a:lvl4pPr lvl="3" algn="l">
              <a:lnSpc>
                <a:spcPct val="100000"/>
              </a:lnSpc>
              <a:spcBef>
                <a:spcPts val="0"/>
              </a:spcBef>
              <a:spcAft>
                <a:spcPts val="0"/>
              </a:spcAft>
              <a:buSzPts val="3600"/>
              <a:buNone/>
              <a:defRPr/>
            </a:lvl4pPr>
            <a:lvl5pPr lvl="4" algn="l">
              <a:lnSpc>
                <a:spcPct val="100000"/>
              </a:lnSpc>
              <a:spcBef>
                <a:spcPts val="0"/>
              </a:spcBef>
              <a:spcAft>
                <a:spcPts val="0"/>
              </a:spcAft>
              <a:buSzPts val="3600"/>
              <a:buNone/>
              <a:defRPr/>
            </a:lvl5pPr>
            <a:lvl6pPr lvl="5" algn="l">
              <a:lnSpc>
                <a:spcPct val="100000"/>
              </a:lnSpc>
              <a:spcBef>
                <a:spcPts val="0"/>
              </a:spcBef>
              <a:spcAft>
                <a:spcPts val="0"/>
              </a:spcAft>
              <a:buSzPts val="3600"/>
              <a:buNone/>
              <a:defRPr/>
            </a:lvl6pPr>
            <a:lvl7pPr lvl="6" algn="l">
              <a:lnSpc>
                <a:spcPct val="100000"/>
              </a:lnSpc>
              <a:spcBef>
                <a:spcPts val="0"/>
              </a:spcBef>
              <a:spcAft>
                <a:spcPts val="0"/>
              </a:spcAft>
              <a:buSzPts val="3600"/>
              <a:buNone/>
              <a:defRPr/>
            </a:lvl7pPr>
            <a:lvl8pPr lvl="7" algn="l">
              <a:lnSpc>
                <a:spcPct val="100000"/>
              </a:lnSpc>
              <a:spcBef>
                <a:spcPts val="0"/>
              </a:spcBef>
              <a:spcAft>
                <a:spcPts val="0"/>
              </a:spcAft>
              <a:buSzPts val="3600"/>
              <a:buNone/>
              <a:defRPr/>
            </a:lvl8pPr>
            <a:lvl9pPr lvl="8" algn="l">
              <a:lnSpc>
                <a:spcPct val="100000"/>
              </a:lnSpc>
              <a:spcBef>
                <a:spcPts val="0"/>
              </a:spcBef>
              <a:spcAft>
                <a:spcPts val="0"/>
              </a:spcAft>
              <a:buSzPts val="3600"/>
              <a:buNone/>
              <a:defRPr/>
            </a:lvl9pPr>
          </a:lstStyle>
          <a:p/>
        </p:txBody>
      </p:sp>
      <p:sp>
        <p:nvSpPr>
          <p:cNvPr id="72" name="Google Shape;72;p78"/>
          <p:cNvSpPr txBox="1"/>
          <p:nvPr>
            <p:ph idx="1" type="body"/>
          </p:nvPr>
        </p:nvSpPr>
        <p:spPr>
          <a:xfrm>
            <a:off x="415600" y="1688433"/>
            <a:ext cx="11360800" cy="4403600"/>
          </a:xfrm>
          <a:prstGeom prst="rect">
            <a:avLst/>
          </a:prstGeom>
          <a:noFill/>
          <a:ln>
            <a:noFill/>
          </a:ln>
        </p:spPr>
        <p:txBody>
          <a:bodyPr anchorCtr="0" anchor="t" bIns="91425" lIns="91425" spcFirstLastPara="1" rIns="91425" wrap="square" tIns="91425">
            <a:noAutofit/>
          </a:bodyPr>
          <a:lstStyle>
            <a:lvl1pPr indent="-342900" lvl="0" marL="457200" algn="l">
              <a:lnSpc>
                <a:spcPct val="90000"/>
              </a:lnSpc>
              <a:spcBef>
                <a:spcPts val="0"/>
              </a:spcBef>
              <a:spcAft>
                <a:spcPts val="0"/>
              </a:spcAft>
              <a:buSzPts val="1800"/>
              <a:buChar char="●"/>
              <a:defRPr/>
            </a:lvl1pPr>
            <a:lvl2pPr indent="-317500" lvl="1" marL="914400" algn="l">
              <a:lnSpc>
                <a:spcPct val="90000"/>
              </a:lnSpc>
              <a:spcBef>
                <a:spcPts val="2133"/>
              </a:spcBef>
              <a:spcAft>
                <a:spcPts val="0"/>
              </a:spcAft>
              <a:buSzPts val="1400"/>
              <a:buChar char="○"/>
              <a:defRPr/>
            </a:lvl2pPr>
            <a:lvl3pPr indent="-317500" lvl="2" marL="1371600" algn="l">
              <a:lnSpc>
                <a:spcPct val="90000"/>
              </a:lnSpc>
              <a:spcBef>
                <a:spcPts val="2133"/>
              </a:spcBef>
              <a:spcAft>
                <a:spcPts val="0"/>
              </a:spcAft>
              <a:buSzPts val="1400"/>
              <a:buChar char="■"/>
              <a:defRPr/>
            </a:lvl3pPr>
            <a:lvl4pPr indent="-317500" lvl="3" marL="1828800" algn="l">
              <a:lnSpc>
                <a:spcPct val="90000"/>
              </a:lnSpc>
              <a:spcBef>
                <a:spcPts val="2133"/>
              </a:spcBef>
              <a:spcAft>
                <a:spcPts val="0"/>
              </a:spcAft>
              <a:buSzPts val="1400"/>
              <a:buChar char="●"/>
              <a:defRPr/>
            </a:lvl4pPr>
            <a:lvl5pPr indent="-317500" lvl="4" marL="2286000" algn="l">
              <a:lnSpc>
                <a:spcPct val="90000"/>
              </a:lnSpc>
              <a:spcBef>
                <a:spcPts val="2133"/>
              </a:spcBef>
              <a:spcAft>
                <a:spcPts val="0"/>
              </a:spcAft>
              <a:buSzPts val="1400"/>
              <a:buChar char="○"/>
              <a:defRPr/>
            </a:lvl5pPr>
            <a:lvl6pPr indent="-317500" lvl="5" marL="2743200" algn="l">
              <a:lnSpc>
                <a:spcPct val="90000"/>
              </a:lnSpc>
              <a:spcBef>
                <a:spcPts val="2133"/>
              </a:spcBef>
              <a:spcAft>
                <a:spcPts val="0"/>
              </a:spcAft>
              <a:buSzPts val="1400"/>
              <a:buChar char="■"/>
              <a:defRPr/>
            </a:lvl6pPr>
            <a:lvl7pPr indent="-317500" lvl="6" marL="3200400" algn="l">
              <a:lnSpc>
                <a:spcPct val="90000"/>
              </a:lnSpc>
              <a:spcBef>
                <a:spcPts val="2133"/>
              </a:spcBef>
              <a:spcAft>
                <a:spcPts val="0"/>
              </a:spcAft>
              <a:buSzPts val="1400"/>
              <a:buChar char="●"/>
              <a:defRPr/>
            </a:lvl7pPr>
            <a:lvl8pPr indent="-317500" lvl="7" marL="3657600" algn="l">
              <a:lnSpc>
                <a:spcPct val="90000"/>
              </a:lnSpc>
              <a:spcBef>
                <a:spcPts val="2133"/>
              </a:spcBef>
              <a:spcAft>
                <a:spcPts val="0"/>
              </a:spcAft>
              <a:buSzPts val="1400"/>
              <a:buChar char="○"/>
              <a:defRPr/>
            </a:lvl8pPr>
            <a:lvl9pPr indent="-317500" lvl="8" marL="4114800" algn="l">
              <a:lnSpc>
                <a:spcPct val="90000"/>
              </a:lnSpc>
              <a:spcBef>
                <a:spcPts val="2133"/>
              </a:spcBef>
              <a:spcAft>
                <a:spcPts val="2133"/>
              </a:spcAft>
              <a:buSzPts val="1400"/>
              <a:buChar char="■"/>
              <a:defRPr/>
            </a:lvl9pPr>
          </a:lstStyle>
          <a:p/>
        </p:txBody>
      </p:sp>
      <p:sp>
        <p:nvSpPr>
          <p:cNvPr id="73" name="Google Shape;73;p78"/>
          <p:cNvSpPr txBox="1"/>
          <p:nvPr>
            <p:ph idx="12" type="sldNum"/>
          </p:nvPr>
        </p:nvSpPr>
        <p:spPr>
          <a:xfrm>
            <a:off x="11296611" y="6217623"/>
            <a:ext cx="731600" cy="5248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type="obj">
  <p:cSld name="OBJECT">
    <p:bg>
      <p:bgPr>
        <a:blipFill>
          <a:blip r:embed="rId2">
            <a:alphaModFix/>
          </a:blip>
          <a:stretch>
            <a:fillRect/>
          </a:stretch>
        </a:blipFill>
      </p:bgPr>
    </p:bg>
    <p:spTree>
      <p:nvGrpSpPr>
        <p:cNvPr id="15" name="Shape 15"/>
        <p:cNvGrpSpPr/>
        <p:nvPr/>
      </p:nvGrpSpPr>
      <p:grpSpPr>
        <a:xfrm>
          <a:off x="0" y="0"/>
          <a:ext cx="0" cy="0"/>
          <a:chOff x="0" y="0"/>
          <a:chExt cx="0" cy="0"/>
        </a:xfrm>
      </p:grpSpPr>
      <p:sp>
        <p:nvSpPr>
          <p:cNvPr id="16" name="Google Shape;16;p41"/>
          <p:cNvSpPr txBox="1"/>
          <p:nvPr>
            <p:ph type="title"/>
          </p:nvPr>
        </p:nvSpPr>
        <p:spPr>
          <a:xfrm>
            <a:off x="1366220" y="1828800"/>
            <a:ext cx="9987579" cy="840827"/>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41"/>
          <p:cNvSpPr txBox="1"/>
          <p:nvPr>
            <p:ph idx="1" type="body"/>
          </p:nvPr>
        </p:nvSpPr>
        <p:spPr>
          <a:xfrm>
            <a:off x="1366220" y="2753958"/>
            <a:ext cx="9987579" cy="3829721"/>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text &amp; some text slide">
  <p:cSld name="BIG text &amp; some text slide">
    <p:bg>
      <p:bgPr>
        <a:solidFill>
          <a:schemeClr val="lt1"/>
        </a:solidFill>
      </p:bgPr>
    </p:bg>
    <p:spTree>
      <p:nvGrpSpPr>
        <p:cNvPr id="18" name="Shape 18"/>
        <p:cNvGrpSpPr/>
        <p:nvPr/>
      </p:nvGrpSpPr>
      <p:grpSpPr>
        <a:xfrm>
          <a:off x="0" y="0"/>
          <a:ext cx="0" cy="0"/>
          <a:chOff x="0" y="0"/>
          <a:chExt cx="0" cy="0"/>
        </a:xfrm>
      </p:grpSpPr>
      <p:sp>
        <p:nvSpPr>
          <p:cNvPr id="19" name="Google Shape;19;p74"/>
          <p:cNvSpPr/>
          <p:nvPr/>
        </p:nvSpPr>
        <p:spPr>
          <a:xfrm>
            <a:off x="542600" y="469600"/>
            <a:ext cx="11106800" cy="5748000"/>
          </a:xfrm>
          <a:prstGeom prst="rect">
            <a:avLst/>
          </a:prstGeom>
          <a:solidFill>
            <a:schemeClr val="accent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Arial"/>
              <a:ea typeface="Arial"/>
              <a:cs typeface="Arial"/>
              <a:sym typeface="Arial"/>
            </a:endParaRPr>
          </a:p>
        </p:txBody>
      </p:sp>
      <p:sp>
        <p:nvSpPr>
          <p:cNvPr id="20" name="Google Shape;20;p74"/>
          <p:cNvSpPr txBox="1"/>
          <p:nvPr>
            <p:ph idx="12" type="sldNum"/>
          </p:nvPr>
        </p:nvSpPr>
        <p:spPr>
          <a:xfrm>
            <a:off x="11398211" y="6217623"/>
            <a:ext cx="731600" cy="5248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000000"/>
              </a:buClr>
              <a:buSzPts val="1600"/>
              <a:buFont typeface="Arial"/>
              <a:buNone/>
              <a:defRPr b="0" i="0" sz="1600" u="none" cap="none" strike="noStrike">
                <a:solidFill>
                  <a:srgbClr val="D9D9D9"/>
                </a:solidFill>
                <a:latin typeface="Arvo"/>
                <a:ea typeface="Arvo"/>
                <a:cs typeface="Arvo"/>
                <a:sym typeface="Arvo"/>
              </a:defRPr>
            </a:lvl1pPr>
            <a:lvl2pPr indent="0" lvl="1" marL="0" marR="0" rtl="0" algn="l">
              <a:lnSpc>
                <a:spcPct val="100000"/>
              </a:lnSpc>
              <a:spcBef>
                <a:spcPts val="0"/>
              </a:spcBef>
              <a:spcAft>
                <a:spcPts val="0"/>
              </a:spcAft>
              <a:buClr>
                <a:srgbClr val="000000"/>
              </a:buClr>
              <a:buSzPts val="1600"/>
              <a:buFont typeface="Arial"/>
              <a:buNone/>
              <a:defRPr b="0" i="0" sz="1600" u="none" cap="none" strike="noStrike">
                <a:solidFill>
                  <a:srgbClr val="D9D9D9"/>
                </a:solidFill>
                <a:latin typeface="Arvo"/>
                <a:ea typeface="Arvo"/>
                <a:cs typeface="Arvo"/>
                <a:sym typeface="Arvo"/>
              </a:defRPr>
            </a:lvl2pPr>
            <a:lvl3pPr indent="0" lvl="2" marL="0" marR="0" rtl="0" algn="l">
              <a:lnSpc>
                <a:spcPct val="100000"/>
              </a:lnSpc>
              <a:spcBef>
                <a:spcPts val="0"/>
              </a:spcBef>
              <a:spcAft>
                <a:spcPts val="0"/>
              </a:spcAft>
              <a:buClr>
                <a:srgbClr val="000000"/>
              </a:buClr>
              <a:buSzPts val="1600"/>
              <a:buFont typeface="Arial"/>
              <a:buNone/>
              <a:defRPr b="0" i="0" sz="1600" u="none" cap="none" strike="noStrike">
                <a:solidFill>
                  <a:srgbClr val="D9D9D9"/>
                </a:solidFill>
                <a:latin typeface="Arvo"/>
                <a:ea typeface="Arvo"/>
                <a:cs typeface="Arvo"/>
                <a:sym typeface="Arvo"/>
              </a:defRPr>
            </a:lvl3pPr>
            <a:lvl4pPr indent="0" lvl="3" marL="0" marR="0" rtl="0" algn="l">
              <a:lnSpc>
                <a:spcPct val="100000"/>
              </a:lnSpc>
              <a:spcBef>
                <a:spcPts val="0"/>
              </a:spcBef>
              <a:spcAft>
                <a:spcPts val="0"/>
              </a:spcAft>
              <a:buClr>
                <a:srgbClr val="000000"/>
              </a:buClr>
              <a:buSzPts val="1600"/>
              <a:buFont typeface="Arial"/>
              <a:buNone/>
              <a:defRPr b="0" i="0" sz="1600" u="none" cap="none" strike="noStrike">
                <a:solidFill>
                  <a:srgbClr val="D9D9D9"/>
                </a:solidFill>
                <a:latin typeface="Arvo"/>
                <a:ea typeface="Arvo"/>
                <a:cs typeface="Arvo"/>
                <a:sym typeface="Arvo"/>
              </a:defRPr>
            </a:lvl4pPr>
            <a:lvl5pPr indent="0" lvl="4" marL="0" marR="0" rtl="0" algn="l">
              <a:lnSpc>
                <a:spcPct val="100000"/>
              </a:lnSpc>
              <a:spcBef>
                <a:spcPts val="0"/>
              </a:spcBef>
              <a:spcAft>
                <a:spcPts val="0"/>
              </a:spcAft>
              <a:buClr>
                <a:srgbClr val="000000"/>
              </a:buClr>
              <a:buSzPts val="1600"/>
              <a:buFont typeface="Arial"/>
              <a:buNone/>
              <a:defRPr b="0" i="0" sz="1600" u="none" cap="none" strike="noStrike">
                <a:solidFill>
                  <a:srgbClr val="D9D9D9"/>
                </a:solidFill>
                <a:latin typeface="Arvo"/>
                <a:ea typeface="Arvo"/>
                <a:cs typeface="Arvo"/>
                <a:sym typeface="Arvo"/>
              </a:defRPr>
            </a:lvl5pPr>
            <a:lvl6pPr indent="0" lvl="5" marL="0" marR="0" rtl="0" algn="l">
              <a:lnSpc>
                <a:spcPct val="100000"/>
              </a:lnSpc>
              <a:spcBef>
                <a:spcPts val="0"/>
              </a:spcBef>
              <a:spcAft>
                <a:spcPts val="0"/>
              </a:spcAft>
              <a:buClr>
                <a:srgbClr val="000000"/>
              </a:buClr>
              <a:buSzPts val="1600"/>
              <a:buFont typeface="Arial"/>
              <a:buNone/>
              <a:defRPr b="0" i="0" sz="1600" u="none" cap="none" strike="noStrike">
                <a:solidFill>
                  <a:srgbClr val="D9D9D9"/>
                </a:solidFill>
                <a:latin typeface="Arvo"/>
                <a:ea typeface="Arvo"/>
                <a:cs typeface="Arvo"/>
                <a:sym typeface="Arvo"/>
              </a:defRPr>
            </a:lvl6pPr>
            <a:lvl7pPr indent="0" lvl="6" marL="0" marR="0" rtl="0" algn="l">
              <a:lnSpc>
                <a:spcPct val="100000"/>
              </a:lnSpc>
              <a:spcBef>
                <a:spcPts val="0"/>
              </a:spcBef>
              <a:spcAft>
                <a:spcPts val="0"/>
              </a:spcAft>
              <a:buClr>
                <a:srgbClr val="000000"/>
              </a:buClr>
              <a:buSzPts val="1600"/>
              <a:buFont typeface="Arial"/>
              <a:buNone/>
              <a:defRPr b="0" i="0" sz="1600" u="none" cap="none" strike="noStrike">
                <a:solidFill>
                  <a:srgbClr val="D9D9D9"/>
                </a:solidFill>
                <a:latin typeface="Arvo"/>
                <a:ea typeface="Arvo"/>
                <a:cs typeface="Arvo"/>
                <a:sym typeface="Arvo"/>
              </a:defRPr>
            </a:lvl7pPr>
            <a:lvl8pPr indent="0" lvl="7" marL="0" marR="0" rtl="0" algn="l">
              <a:lnSpc>
                <a:spcPct val="100000"/>
              </a:lnSpc>
              <a:spcBef>
                <a:spcPts val="0"/>
              </a:spcBef>
              <a:spcAft>
                <a:spcPts val="0"/>
              </a:spcAft>
              <a:buClr>
                <a:srgbClr val="000000"/>
              </a:buClr>
              <a:buSzPts val="1600"/>
              <a:buFont typeface="Arial"/>
              <a:buNone/>
              <a:defRPr b="0" i="0" sz="1600" u="none" cap="none" strike="noStrike">
                <a:solidFill>
                  <a:srgbClr val="D9D9D9"/>
                </a:solidFill>
                <a:latin typeface="Arvo"/>
                <a:ea typeface="Arvo"/>
                <a:cs typeface="Arvo"/>
                <a:sym typeface="Arvo"/>
              </a:defRPr>
            </a:lvl8pPr>
            <a:lvl9pPr indent="0" lvl="8" marL="0" marR="0" rtl="0" algn="l">
              <a:lnSpc>
                <a:spcPct val="100000"/>
              </a:lnSpc>
              <a:spcBef>
                <a:spcPts val="0"/>
              </a:spcBef>
              <a:spcAft>
                <a:spcPts val="0"/>
              </a:spcAft>
              <a:buClr>
                <a:srgbClr val="000000"/>
              </a:buClr>
              <a:buSzPts val="1600"/>
              <a:buFont typeface="Arial"/>
              <a:buNone/>
              <a:defRPr b="0" i="0" sz="1600" u="none" cap="none" strike="noStrike">
                <a:solidFill>
                  <a:srgbClr val="D9D9D9"/>
                </a:solidFill>
                <a:latin typeface="Arvo"/>
                <a:ea typeface="Arvo"/>
                <a:cs typeface="Arvo"/>
                <a:sym typeface="Arvo"/>
              </a:defRPr>
            </a:lvl9pPr>
          </a:lstStyle>
          <a:p>
            <a:pPr indent="0" lvl="0" marL="0" rtl="0" algn="l">
              <a:spcBef>
                <a:spcPts val="0"/>
              </a:spcBef>
              <a:spcAft>
                <a:spcPts val="0"/>
              </a:spcAft>
              <a:buNone/>
            </a:pPr>
            <a:fld id="{00000000-1234-1234-1234-123412341234}" type="slidenum">
              <a:rPr lang="en-US"/>
              <a:t>‹#›</a:t>
            </a:fld>
            <a:endParaRPr/>
          </a:p>
        </p:txBody>
      </p:sp>
      <p:sp>
        <p:nvSpPr>
          <p:cNvPr id="21" name="Google Shape;21;p74"/>
          <p:cNvSpPr txBox="1"/>
          <p:nvPr>
            <p:ph idx="1" type="subTitle"/>
          </p:nvPr>
        </p:nvSpPr>
        <p:spPr>
          <a:xfrm>
            <a:off x="3244400" y="4020433"/>
            <a:ext cx="5703200" cy="8596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chemeClr val="lt1"/>
              </a:buClr>
              <a:buSzPts val="1400"/>
              <a:buNone/>
              <a:defRPr>
                <a:solidFill>
                  <a:schemeClr val="lt1"/>
                </a:solidFill>
              </a:defRPr>
            </a:lvl1pPr>
            <a:lvl2pPr lvl="1" algn="ctr">
              <a:lnSpc>
                <a:spcPct val="100000"/>
              </a:lnSpc>
              <a:spcBef>
                <a:spcPts val="0"/>
              </a:spcBef>
              <a:spcAft>
                <a:spcPts val="0"/>
              </a:spcAft>
              <a:buClr>
                <a:schemeClr val="lt1"/>
              </a:buClr>
              <a:buSzPts val="1400"/>
              <a:buNone/>
              <a:defRPr>
                <a:solidFill>
                  <a:schemeClr val="lt1"/>
                </a:solidFill>
              </a:defRPr>
            </a:lvl2pPr>
            <a:lvl3pPr lvl="2" algn="ctr">
              <a:lnSpc>
                <a:spcPct val="100000"/>
              </a:lnSpc>
              <a:spcBef>
                <a:spcPts val="0"/>
              </a:spcBef>
              <a:spcAft>
                <a:spcPts val="0"/>
              </a:spcAft>
              <a:buClr>
                <a:schemeClr val="lt1"/>
              </a:buClr>
              <a:buSzPts val="1400"/>
              <a:buNone/>
              <a:defRPr sz="1867">
                <a:solidFill>
                  <a:schemeClr val="lt1"/>
                </a:solidFill>
              </a:defRPr>
            </a:lvl3pPr>
            <a:lvl4pPr lvl="3" algn="ctr">
              <a:lnSpc>
                <a:spcPct val="100000"/>
              </a:lnSpc>
              <a:spcBef>
                <a:spcPts val="0"/>
              </a:spcBef>
              <a:spcAft>
                <a:spcPts val="0"/>
              </a:spcAft>
              <a:buClr>
                <a:schemeClr val="lt1"/>
              </a:buClr>
              <a:buSzPts val="1400"/>
              <a:buNone/>
              <a:defRPr sz="1867">
                <a:solidFill>
                  <a:schemeClr val="lt1"/>
                </a:solidFill>
              </a:defRPr>
            </a:lvl4pPr>
            <a:lvl5pPr lvl="4" algn="ctr">
              <a:lnSpc>
                <a:spcPct val="100000"/>
              </a:lnSpc>
              <a:spcBef>
                <a:spcPts val="0"/>
              </a:spcBef>
              <a:spcAft>
                <a:spcPts val="0"/>
              </a:spcAft>
              <a:buClr>
                <a:schemeClr val="lt1"/>
              </a:buClr>
              <a:buSzPts val="1400"/>
              <a:buNone/>
              <a:defRPr sz="1867">
                <a:solidFill>
                  <a:schemeClr val="lt1"/>
                </a:solidFill>
              </a:defRPr>
            </a:lvl5pPr>
            <a:lvl6pPr lvl="5" algn="ctr">
              <a:lnSpc>
                <a:spcPct val="100000"/>
              </a:lnSpc>
              <a:spcBef>
                <a:spcPts val="0"/>
              </a:spcBef>
              <a:spcAft>
                <a:spcPts val="0"/>
              </a:spcAft>
              <a:buClr>
                <a:schemeClr val="lt1"/>
              </a:buClr>
              <a:buSzPts val="1400"/>
              <a:buNone/>
              <a:defRPr sz="1867">
                <a:solidFill>
                  <a:schemeClr val="lt1"/>
                </a:solidFill>
              </a:defRPr>
            </a:lvl6pPr>
            <a:lvl7pPr lvl="6" algn="ctr">
              <a:lnSpc>
                <a:spcPct val="100000"/>
              </a:lnSpc>
              <a:spcBef>
                <a:spcPts val="0"/>
              </a:spcBef>
              <a:spcAft>
                <a:spcPts val="0"/>
              </a:spcAft>
              <a:buClr>
                <a:schemeClr val="lt1"/>
              </a:buClr>
              <a:buSzPts val="1400"/>
              <a:buNone/>
              <a:defRPr sz="1867">
                <a:solidFill>
                  <a:schemeClr val="lt1"/>
                </a:solidFill>
              </a:defRPr>
            </a:lvl7pPr>
            <a:lvl8pPr lvl="7" algn="ctr">
              <a:lnSpc>
                <a:spcPct val="100000"/>
              </a:lnSpc>
              <a:spcBef>
                <a:spcPts val="0"/>
              </a:spcBef>
              <a:spcAft>
                <a:spcPts val="0"/>
              </a:spcAft>
              <a:buClr>
                <a:schemeClr val="lt1"/>
              </a:buClr>
              <a:buSzPts val="1400"/>
              <a:buNone/>
              <a:defRPr sz="1867">
                <a:solidFill>
                  <a:schemeClr val="lt1"/>
                </a:solidFill>
              </a:defRPr>
            </a:lvl8pPr>
            <a:lvl9pPr lvl="8" algn="ctr">
              <a:lnSpc>
                <a:spcPct val="100000"/>
              </a:lnSpc>
              <a:spcBef>
                <a:spcPts val="0"/>
              </a:spcBef>
              <a:spcAft>
                <a:spcPts val="0"/>
              </a:spcAft>
              <a:buClr>
                <a:schemeClr val="lt1"/>
              </a:buClr>
              <a:buSzPts val="1400"/>
              <a:buNone/>
              <a:defRPr sz="1867">
                <a:solidFill>
                  <a:schemeClr val="lt1"/>
                </a:solidFill>
              </a:defRPr>
            </a:lvl9pPr>
          </a:lstStyle>
          <a:p/>
        </p:txBody>
      </p:sp>
      <p:sp>
        <p:nvSpPr>
          <p:cNvPr id="22" name="Google Shape;22;p74"/>
          <p:cNvSpPr txBox="1"/>
          <p:nvPr>
            <p:ph type="title"/>
          </p:nvPr>
        </p:nvSpPr>
        <p:spPr>
          <a:xfrm>
            <a:off x="0" y="3288533"/>
            <a:ext cx="12192000" cy="643200"/>
          </a:xfrm>
          <a:prstGeom prst="rect">
            <a:avLst/>
          </a:prstGeom>
          <a:noFill/>
          <a:ln>
            <a:noFill/>
          </a:ln>
        </p:spPr>
        <p:txBody>
          <a:bodyPr anchorCtr="0" anchor="b" bIns="91425" lIns="91425" spcFirstLastPara="1" rIns="91425" wrap="square" tIns="91425">
            <a:noAutofit/>
          </a:bodyPr>
          <a:lstStyle>
            <a:lvl1pPr lvl="0" algn="ctr">
              <a:lnSpc>
                <a:spcPct val="90000"/>
              </a:lnSpc>
              <a:spcBef>
                <a:spcPts val="0"/>
              </a:spcBef>
              <a:spcAft>
                <a:spcPts val="0"/>
              </a:spcAft>
              <a:buSzPts val="7200"/>
              <a:buNone/>
              <a:defRPr b="1" sz="9600"/>
            </a:lvl1pPr>
            <a:lvl2pPr lvl="1" algn="l">
              <a:lnSpc>
                <a:spcPct val="100000"/>
              </a:lnSpc>
              <a:spcBef>
                <a:spcPts val="0"/>
              </a:spcBef>
              <a:spcAft>
                <a:spcPts val="0"/>
              </a:spcAft>
              <a:buSzPts val="7200"/>
              <a:buNone/>
              <a:defRPr sz="9600"/>
            </a:lvl2pPr>
            <a:lvl3pPr lvl="2" algn="l">
              <a:lnSpc>
                <a:spcPct val="100000"/>
              </a:lnSpc>
              <a:spcBef>
                <a:spcPts val="0"/>
              </a:spcBef>
              <a:spcAft>
                <a:spcPts val="0"/>
              </a:spcAft>
              <a:buSzPts val="7200"/>
              <a:buNone/>
              <a:defRPr sz="9600"/>
            </a:lvl3pPr>
            <a:lvl4pPr lvl="3" algn="l">
              <a:lnSpc>
                <a:spcPct val="100000"/>
              </a:lnSpc>
              <a:spcBef>
                <a:spcPts val="0"/>
              </a:spcBef>
              <a:spcAft>
                <a:spcPts val="0"/>
              </a:spcAft>
              <a:buSzPts val="7200"/>
              <a:buNone/>
              <a:defRPr sz="9600"/>
            </a:lvl4pPr>
            <a:lvl5pPr lvl="4" algn="l">
              <a:lnSpc>
                <a:spcPct val="100000"/>
              </a:lnSpc>
              <a:spcBef>
                <a:spcPts val="0"/>
              </a:spcBef>
              <a:spcAft>
                <a:spcPts val="0"/>
              </a:spcAft>
              <a:buSzPts val="7200"/>
              <a:buNone/>
              <a:defRPr sz="9600"/>
            </a:lvl5pPr>
            <a:lvl6pPr lvl="5" algn="l">
              <a:lnSpc>
                <a:spcPct val="100000"/>
              </a:lnSpc>
              <a:spcBef>
                <a:spcPts val="0"/>
              </a:spcBef>
              <a:spcAft>
                <a:spcPts val="0"/>
              </a:spcAft>
              <a:buSzPts val="7200"/>
              <a:buNone/>
              <a:defRPr sz="9600"/>
            </a:lvl6pPr>
            <a:lvl7pPr lvl="6" algn="l">
              <a:lnSpc>
                <a:spcPct val="100000"/>
              </a:lnSpc>
              <a:spcBef>
                <a:spcPts val="0"/>
              </a:spcBef>
              <a:spcAft>
                <a:spcPts val="0"/>
              </a:spcAft>
              <a:buSzPts val="7200"/>
              <a:buNone/>
              <a:defRPr sz="9600"/>
            </a:lvl7pPr>
            <a:lvl8pPr lvl="7" algn="l">
              <a:lnSpc>
                <a:spcPct val="100000"/>
              </a:lnSpc>
              <a:spcBef>
                <a:spcPts val="0"/>
              </a:spcBef>
              <a:spcAft>
                <a:spcPts val="0"/>
              </a:spcAft>
              <a:buSzPts val="7200"/>
              <a:buNone/>
              <a:defRPr sz="9600"/>
            </a:lvl8pPr>
            <a:lvl9pPr lvl="8" algn="l">
              <a:lnSpc>
                <a:spcPct val="100000"/>
              </a:lnSpc>
              <a:spcBef>
                <a:spcPts val="0"/>
              </a:spcBef>
              <a:spcAft>
                <a:spcPts val="0"/>
              </a:spcAft>
              <a:buSzPts val="7200"/>
              <a:buNone/>
              <a:defRPr sz="9600"/>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with frame  1">
  <p:cSld name="Title with frame  1">
    <p:bg>
      <p:bgPr>
        <a:solidFill>
          <a:schemeClr val="accent1"/>
        </a:solidFill>
      </p:bgPr>
    </p:bg>
    <p:spTree>
      <p:nvGrpSpPr>
        <p:cNvPr id="23" name="Shape 23"/>
        <p:cNvGrpSpPr/>
        <p:nvPr/>
      </p:nvGrpSpPr>
      <p:grpSpPr>
        <a:xfrm>
          <a:off x="0" y="0"/>
          <a:ext cx="0" cy="0"/>
          <a:chOff x="0" y="0"/>
          <a:chExt cx="0" cy="0"/>
        </a:xfrm>
      </p:grpSpPr>
      <p:sp>
        <p:nvSpPr>
          <p:cNvPr id="24" name="Google Shape;24;p75"/>
          <p:cNvSpPr/>
          <p:nvPr/>
        </p:nvSpPr>
        <p:spPr>
          <a:xfrm>
            <a:off x="542600" y="555000"/>
            <a:ext cx="11106800" cy="5748000"/>
          </a:xfrm>
          <a:prstGeom prst="rect">
            <a:avLst/>
          </a:prstGeom>
          <a:solidFill>
            <a:schemeClr val="lt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Arial"/>
              <a:ea typeface="Arial"/>
              <a:cs typeface="Arial"/>
              <a:sym typeface="Arial"/>
            </a:endParaRPr>
          </a:p>
        </p:txBody>
      </p:sp>
      <p:sp>
        <p:nvSpPr>
          <p:cNvPr id="25" name="Google Shape;25;p75"/>
          <p:cNvSpPr txBox="1"/>
          <p:nvPr>
            <p:ph idx="12" type="sldNum"/>
          </p:nvPr>
        </p:nvSpPr>
        <p:spPr>
          <a:xfrm>
            <a:off x="11398211" y="6217623"/>
            <a:ext cx="731600" cy="5248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000000"/>
              </a:buClr>
              <a:buSzPts val="1600"/>
              <a:buFont typeface="Arial"/>
              <a:buNone/>
              <a:defRPr b="0" i="0" sz="1600" u="none" cap="none" strike="noStrike">
                <a:solidFill>
                  <a:srgbClr val="FFFFFF"/>
                </a:solidFill>
                <a:latin typeface="Arvo"/>
                <a:ea typeface="Arvo"/>
                <a:cs typeface="Arvo"/>
                <a:sym typeface="Arvo"/>
              </a:defRPr>
            </a:lvl1pPr>
            <a:lvl2pPr indent="0" lvl="1" marL="0" marR="0" rtl="0" algn="l">
              <a:lnSpc>
                <a:spcPct val="100000"/>
              </a:lnSpc>
              <a:spcBef>
                <a:spcPts val="0"/>
              </a:spcBef>
              <a:spcAft>
                <a:spcPts val="0"/>
              </a:spcAft>
              <a:buClr>
                <a:srgbClr val="000000"/>
              </a:buClr>
              <a:buSzPts val="1600"/>
              <a:buFont typeface="Arial"/>
              <a:buNone/>
              <a:defRPr b="0" i="0" sz="1600" u="none" cap="none" strike="noStrike">
                <a:solidFill>
                  <a:srgbClr val="FFFFFF"/>
                </a:solidFill>
                <a:latin typeface="Arvo"/>
                <a:ea typeface="Arvo"/>
                <a:cs typeface="Arvo"/>
                <a:sym typeface="Arvo"/>
              </a:defRPr>
            </a:lvl2pPr>
            <a:lvl3pPr indent="0" lvl="2" marL="0" marR="0" rtl="0" algn="l">
              <a:lnSpc>
                <a:spcPct val="100000"/>
              </a:lnSpc>
              <a:spcBef>
                <a:spcPts val="0"/>
              </a:spcBef>
              <a:spcAft>
                <a:spcPts val="0"/>
              </a:spcAft>
              <a:buClr>
                <a:srgbClr val="000000"/>
              </a:buClr>
              <a:buSzPts val="1600"/>
              <a:buFont typeface="Arial"/>
              <a:buNone/>
              <a:defRPr b="0" i="0" sz="1600" u="none" cap="none" strike="noStrike">
                <a:solidFill>
                  <a:srgbClr val="FFFFFF"/>
                </a:solidFill>
                <a:latin typeface="Arvo"/>
                <a:ea typeface="Arvo"/>
                <a:cs typeface="Arvo"/>
                <a:sym typeface="Arvo"/>
              </a:defRPr>
            </a:lvl3pPr>
            <a:lvl4pPr indent="0" lvl="3" marL="0" marR="0" rtl="0" algn="l">
              <a:lnSpc>
                <a:spcPct val="100000"/>
              </a:lnSpc>
              <a:spcBef>
                <a:spcPts val="0"/>
              </a:spcBef>
              <a:spcAft>
                <a:spcPts val="0"/>
              </a:spcAft>
              <a:buClr>
                <a:srgbClr val="000000"/>
              </a:buClr>
              <a:buSzPts val="1600"/>
              <a:buFont typeface="Arial"/>
              <a:buNone/>
              <a:defRPr b="0" i="0" sz="1600" u="none" cap="none" strike="noStrike">
                <a:solidFill>
                  <a:srgbClr val="FFFFFF"/>
                </a:solidFill>
                <a:latin typeface="Arvo"/>
                <a:ea typeface="Arvo"/>
                <a:cs typeface="Arvo"/>
                <a:sym typeface="Arvo"/>
              </a:defRPr>
            </a:lvl4pPr>
            <a:lvl5pPr indent="0" lvl="4" marL="0" marR="0" rtl="0" algn="l">
              <a:lnSpc>
                <a:spcPct val="100000"/>
              </a:lnSpc>
              <a:spcBef>
                <a:spcPts val="0"/>
              </a:spcBef>
              <a:spcAft>
                <a:spcPts val="0"/>
              </a:spcAft>
              <a:buClr>
                <a:srgbClr val="000000"/>
              </a:buClr>
              <a:buSzPts val="1600"/>
              <a:buFont typeface="Arial"/>
              <a:buNone/>
              <a:defRPr b="0" i="0" sz="1600" u="none" cap="none" strike="noStrike">
                <a:solidFill>
                  <a:srgbClr val="FFFFFF"/>
                </a:solidFill>
                <a:latin typeface="Arvo"/>
                <a:ea typeface="Arvo"/>
                <a:cs typeface="Arvo"/>
                <a:sym typeface="Arvo"/>
              </a:defRPr>
            </a:lvl5pPr>
            <a:lvl6pPr indent="0" lvl="5" marL="0" marR="0" rtl="0" algn="l">
              <a:lnSpc>
                <a:spcPct val="100000"/>
              </a:lnSpc>
              <a:spcBef>
                <a:spcPts val="0"/>
              </a:spcBef>
              <a:spcAft>
                <a:spcPts val="0"/>
              </a:spcAft>
              <a:buClr>
                <a:srgbClr val="000000"/>
              </a:buClr>
              <a:buSzPts val="1600"/>
              <a:buFont typeface="Arial"/>
              <a:buNone/>
              <a:defRPr b="0" i="0" sz="1600" u="none" cap="none" strike="noStrike">
                <a:solidFill>
                  <a:srgbClr val="FFFFFF"/>
                </a:solidFill>
                <a:latin typeface="Arvo"/>
                <a:ea typeface="Arvo"/>
                <a:cs typeface="Arvo"/>
                <a:sym typeface="Arvo"/>
              </a:defRPr>
            </a:lvl6pPr>
            <a:lvl7pPr indent="0" lvl="6" marL="0" marR="0" rtl="0" algn="l">
              <a:lnSpc>
                <a:spcPct val="100000"/>
              </a:lnSpc>
              <a:spcBef>
                <a:spcPts val="0"/>
              </a:spcBef>
              <a:spcAft>
                <a:spcPts val="0"/>
              </a:spcAft>
              <a:buClr>
                <a:srgbClr val="000000"/>
              </a:buClr>
              <a:buSzPts val="1600"/>
              <a:buFont typeface="Arial"/>
              <a:buNone/>
              <a:defRPr b="0" i="0" sz="1600" u="none" cap="none" strike="noStrike">
                <a:solidFill>
                  <a:srgbClr val="FFFFFF"/>
                </a:solidFill>
                <a:latin typeface="Arvo"/>
                <a:ea typeface="Arvo"/>
                <a:cs typeface="Arvo"/>
                <a:sym typeface="Arvo"/>
              </a:defRPr>
            </a:lvl7pPr>
            <a:lvl8pPr indent="0" lvl="7" marL="0" marR="0" rtl="0" algn="l">
              <a:lnSpc>
                <a:spcPct val="100000"/>
              </a:lnSpc>
              <a:spcBef>
                <a:spcPts val="0"/>
              </a:spcBef>
              <a:spcAft>
                <a:spcPts val="0"/>
              </a:spcAft>
              <a:buClr>
                <a:srgbClr val="000000"/>
              </a:buClr>
              <a:buSzPts val="1600"/>
              <a:buFont typeface="Arial"/>
              <a:buNone/>
              <a:defRPr b="0" i="0" sz="1600" u="none" cap="none" strike="noStrike">
                <a:solidFill>
                  <a:srgbClr val="FFFFFF"/>
                </a:solidFill>
                <a:latin typeface="Arvo"/>
                <a:ea typeface="Arvo"/>
                <a:cs typeface="Arvo"/>
                <a:sym typeface="Arvo"/>
              </a:defRPr>
            </a:lvl8pPr>
            <a:lvl9pPr indent="0" lvl="8" marL="0" marR="0" rtl="0" algn="l">
              <a:lnSpc>
                <a:spcPct val="100000"/>
              </a:lnSpc>
              <a:spcBef>
                <a:spcPts val="0"/>
              </a:spcBef>
              <a:spcAft>
                <a:spcPts val="0"/>
              </a:spcAft>
              <a:buClr>
                <a:srgbClr val="000000"/>
              </a:buClr>
              <a:buSzPts val="1600"/>
              <a:buFont typeface="Arial"/>
              <a:buNone/>
              <a:defRPr b="0" i="0" sz="1600" u="none" cap="none" strike="noStrike">
                <a:solidFill>
                  <a:srgbClr val="FFFFFF"/>
                </a:solidFill>
                <a:latin typeface="Arvo"/>
                <a:ea typeface="Arvo"/>
                <a:cs typeface="Arvo"/>
                <a:sym typeface="Arvo"/>
              </a:defRPr>
            </a:lvl9pPr>
          </a:lstStyle>
          <a:p>
            <a:pPr indent="0" lvl="0" marL="0" rtl="0" algn="l">
              <a:spcBef>
                <a:spcPts val="0"/>
              </a:spcBef>
              <a:spcAft>
                <a:spcPts val="0"/>
              </a:spcAft>
              <a:buNone/>
            </a:pPr>
            <a:fld id="{00000000-1234-1234-1234-123412341234}" type="slidenum">
              <a:rPr lang="en-US"/>
              <a:t>‹#›</a:t>
            </a:fld>
            <a:endParaRPr>
              <a:solidFill>
                <a:schemeClr val="lt1"/>
              </a:solidFill>
            </a:endParaRPr>
          </a:p>
        </p:txBody>
      </p:sp>
      <p:sp>
        <p:nvSpPr>
          <p:cNvPr id="26" name="Google Shape;26;p75"/>
          <p:cNvSpPr txBox="1"/>
          <p:nvPr>
            <p:ph type="title"/>
          </p:nvPr>
        </p:nvSpPr>
        <p:spPr>
          <a:xfrm>
            <a:off x="1044700" y="828667"/>
            <a:ext cx="10157600" cy="5248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400"/>
              <a:buNone/>
              <a:defRPr b="1"/>
            </a:lvl1pPr>
            <a:lvl2pPr lvl="1" algn="l">
              <a:lnSpc>
                <a:spcPct val="100000"/>
              </a:lnSpc>
              <a:spcBef>
                <a:spcPts val="0"/>
              </a:spcBef>
              <a:spcAft>
                <a:spcPts val="0"/>
              </a:spcAft>
              <a:buSzPts val="4000"/>
              <a:buNone/>
              <a:defRPr sz="5333"/>
            </a:lvl2pPr>
            <a:lvl3pPr lvl="2" algn="l">
              <a:lnSpc>
                <a:spcPct val="100000"/>
              </a:lnSpc>
              <a:spcBef>
                <a:spcPts val="0"/>
              </a:spcBef>
              <a:spcAft>
                <a:spcPts val="0"/>
              </a:spcAft>
              <a:buSzPts val="4000"/>
              <a:buNone/>
              <a:defRPr sz="5333"/>
            </a:lvl3pPr>
            <a:lvl4pPr lvl="3" algn="l">
              <a:lnSpc>
                <a:spcPct val="100000"/>
              </a:lnSpc>
              <a:spcBef>
                <a:spcPts val="0"/>
              </a:spcBef>
              <a:spcAft>
                <a:spcPts val="0"/>
              </a:spcAft>
              <a:buSzPts val="4000"/>
              <a:buNone/>
              <a:defRPr sz="5333"/>
            </a:lvl4pPr>
            <a:lvl5pPr lvl="4" algn="l">
              <a:lnSpc>
                <a:spcPct val="100000"/>
              </a:lnSpc>
              <a:spcBef>
                <a:spcPts val="0"/>
              </a:spcBef>
              <a:spcAft>
                <a:spcPts val="0"/>
              </a:spcAft>
              <a:buSzPts val="4000"/>
              <a:buNone/>
              <a:defRPr sz="5333"/>
            </a:lvl5pPr>
            <a:lvl6pPr lvl="5" algn="l">
              <a:lnSpc>
                <a:spcPct val="100000"/>
              </a:lnSpc>
              <a:spcBef>
                <a:spcPts val="0"/>
              </a:spcBef>
              <a:spcAft>
                <a:spcPts val="0"/>
              </a:spcAft>
              <a:buSzPts val="4000"/>
              <a:buNone/>
              <a:defRPr sz="5333"/>
            </a:lvl6pPr>
            <a:lvl7pPr lvl="6" algn="l">
              <a:lnSpc>
                <a:spcPct val="100000"/>
              </a:lnSpc>
              <a:spcBef>
                <a:spcPts val="0"/>
              </a:spcBef>
              <a:spcAft>
                <a:spcPts val="0"/>
              </a:spcAft>
              <a:buSzPts val="4000"/>
              <a:buNone/>
              <a:defRPr sz="5333"/>
            </a:lvl7pPr>
            <a:lvl8pPr lvl="7" algn="l">
              <a:lnSpc>
                <a:spcPct val="100000"/>
              </a:lnSpc>
              <a:spcBef>
                <a:spcPts val="0"/>
              </a:spcBef>
              <a:spcAft>
                <a:spcPts val="0"/>
              </a:spcAft>
              <a:buSzPts val="4000"/>
              <a:buNone/>
              <a:defRPr sz="5333"/>
            </a:lvl8pPr>
            <a:lvl9pPr lvl="8" algn="l">
              <a:lnSpc>
                <a:spcPct val="100000"/>
              </a:lnSpc>
              <a:spcBef>
                <a:spcPts val="0"/>
              </a:spcBef>
              <a:spcAft>
                <a:spcPts val="0"/>
              </a:spcAft>
              <a:buSzPts val="4000"/>
              <a:buNone/>
              <a:defRPr sz="5333"/>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ubtitle with cyan frame">
  <p:cSld name="Title and subtitle with cyan frame">
    <p:bg>
      <p:bgPr>
        <a:solidFill>
          <a:schemeClr val="lt1"/>
        </a:solidFill>
      </p:bgPr>
    </p:bg>
    <p:spTree>
      <p:nvGrpSpPr>
        <p:cNvPr id="27" name="Shape 27"/>
        <p:cNvGrpSpPr/>
        <p:nvPr/>
      </p:nvGrpSpPr>
      <p:grpSpPr>
        <a:xfrm>
          <a:off x="0" y="0"/>
          <a:ext cx="0" cy="0"/>
          <a:chOff x="0" y="0"/>
          <a:chExt cx="0" cy="0"/>
        </a:xfrm>
      </p:grpSpPr>
      <p:sp>
        <p:nvSpPr>
          <p:cNvPr id="28" name="Google Shape;28;p76"/>
          <p:cNvSpPr/>
          <p:nvPr/>
        </p:nvSpPr>
        <p:spPr>
          <a:xfrm>
            <a:off x="6146600" y="-14867"/>
            <a:ext cx="6060400" cy="6958400"/>
          </a:xfrm>
          <a:prstGeom prst="rect">
            <a:avLst/>
          </a:prstGeom>
          <a:solidFill>
            <a:schemeClr val="accent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Arial"/>
              <a:ea typeface="Arial"/>
              <a:cs typeface="Arial"/>
              <a:sym typeface="Arial"/>
            </a:endParaRPr>
          </a:p>
        </p:txBody>
      </p:sp>
      <p:sp>
        <p:nvSpPr>
          <p:cNvPr id="29" name="Google Shape;29;p76"/>
          <p:cNvSpPr txBox="1"/>
          <p:nvPr>
            <p:ph idx="12" type="sldNum"/>
          </p:nvPr>
        </p:nvSpPr>
        <p:spPr>
          <a:xfrm>
            <a:off x="11398211" y="6217623"/>
            <a:ext cx="731600" cy="5248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000000"/>
              </a:buClr>
              <a:buSzPts val="1400"/>
              <a:buFont typeface="Arial"/>
              <a:buNone/>
              <a:defRPr b="0" i="0" sz="1400" u="none" cap="none" strike="noStrike">
                <a:solidFill>
                  <a:srgbClr val="D9D9D9"/>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400"/>
              <a:buFont typeface="Arial"/>
              <a:buNone/>
              <a:defRPr b="0" i="0" sz="1400" u="none" cap="none" strike="noStrike">
                <a:solidFill>
                  <a:srgbClr val="D9D9D9"/>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400"/>
              <a:buFont typeface="Arial"/>
              <a:buNone/>
              <a:defRPr b="0" i="0" sz="1400" u="none" cap="none" strike="noStrike">
                <a:solidFill>
                  <a:srgbClr val="D9D9D9"/>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400"/>
              <a:buFont typeface="Arial"/>
              <a:buNone/>
              <a:defRPr b="0" i="0" sz="1400" u="none" cap="none" strike="noStrike">
                <a:solidFill>
                  <a:srgbClr val="D9D9D9"/>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400"/>
              <a:buFont typeface="Arial"/>
              <a:buNone/>
              <a:defRPr b="0" i="0" sz="1400" u="none" cap="none" strike="noStrike">
                <a:solidFill>
                  <a:srgbClr val="D9D9D9"/>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400"/>
              <a:buFont typeface="Arial"/>
              <a:buNone/>
              <a:defRPr b="0" i="0" sz="1400" u="none" cap="none" strike="noStrike">
                <a:solidFill>
                  <a:srgbClr val="D9D9D9"/>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400"/>
              <a:buFont typeface="Arial"/>
              <a:buNone/>
              <a:defRPr b="0" i="0" sz="1400" u="none" cap="none" strike="noStrike">
                <a:solidFill>
                  <a:srgbClr val="D9D9D9"/>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400"/>
              <a:buFont typeface="Arial"/>
              <a:buNone/>
              <a:defRPr b="0" i="0" sz="1400" u="none" cap="none" strike="noStrike">
                <a:solidFill>
                  <a:srgbClr val="D9D9D9"/>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400"/>
              <a:buFont typeface="Arial"/>
              <a:buNone/>
              <a:defRPr b="0" i="0" sz="1400" u="none" cap="none" strike="noStrike">
                <a:solidFill>
                  <a:srgbClr val="D9D9D9"/>
                </a:solidFill>
                <a:latin typeface="Arial"/>
                <a:ea typeface="Arial"/>
                <a:cs typeface="Arial"/>
                <a:sym typeface="Arial"/>
              </a:defRPr>
            </a:lvl9pPr>
          </a:lstStyle>
          <a:p>
            <a:pPr indent="0" lvl="0" marL="0" rtl="0" algn="l">
              <a:spcBef>
                <a:spcPts val="0"/>
              </a:spcBef>
              <a:spcAft>
                <a:spcPts val="0"/>
              </a:spcAft>
              <a:buNone/>
            </a:pPr>
            <a:r>
              <a:t/>
            </a:r>
            <a:endParaRPr/>
          </a:p>
          <a:p>
            <a:pPr indent="0" lvl="0" marL="0" rtl="0" algn="l">
              <a:spcBef>
                <a:spcPts val="0"/>
              </a:spcBef>
              <a:spcAft>
                <a:spcPts val="0"/>
              </a:spcAft>
              <a:buSzPts val="1600"/>
              <a:buNone/>
            </a:pPr>
            <a:fld id="{00000000-1234-1234-1234-123412341234}" type="slidenum">
              <a:rPr lang="en-US" sz="1600">
                <a:solidFill>
                  <a:srgbClr val="B7B7B7"/>
                </a:solidFill>
                <a:latin typeface="Arvo"/>
                <a:ea typeface="Arvo"/>
                <a:cs typeface="Arvo"/>
                <a:sym typeface="Arvo"/>
              </a:rPr>
              <a:t>‹#›</a:t>
            </a:fld>
            <a:endParaRPr sz="1600">
              <a:solidFill>
                <a:srgbClr val="B7B7B7"/>
              </a:solidFill>
              <a:latin typeface="Arvo"/>
              <a:ea typeface="Arvo"/>
              <a:cs typeface="Arvo"/>
              <a:sym typeface="Arvo"/>
            </a:endParaRPr>
          </a:p>
        </p:txBody>
      </p:sp>
      <p:sp>
        <p:nvSpPr>
          <p:cNvPr id="30" name="Google Shape;30;p76"/>
          <p:cNvSpPr txBox="1"/>
          <p:nvPr>
            <p:ph type="title"/>
          </p:nvPr>
        </p:nvSpPr>
        <p:spPr>
          <a:xfrm>
            <a:off x="834772" y="1307013"/>
            <a:ext cx="4762000" cy="770800"/>
          </a:xfrm>
          <a:prstGeom prst="rect">
            <a:avLst/>
          </a:prstGeom>
          <a:noFill/>
          <a:ln>
            <a:noFill/>
          </a:ln>
        </p:spPr>
        <p:txBody>
          <a:bodyPr anchorCtr="0" anchor="b" bIns="91425" lIns="91425" spcFirstLastPara="1" rIns="91425" wrap="square" tIns="91425">
            <a:noAutofit/>
          </a:bodyPr>
          <a:lstStyle>
            <a:lvl1pPr lvl="0" algn="l">
              <a:lnSpc>
                <a:spcPct val="115000"/>
              </a:lnSpc>
              <a:spcBef>
                <a:spcPts val="0"/>
              </a:spcBef>
              <a:spcAft>
                <a:spcPts val="0"/>
              </a:spcAft>
              <a:buSzPts val="2400"/>
              <a:buNone/>
              <a:defRPr b="1"/>
            </a:lvl1pPr>
            <a:lvl2pPr lvl="1" algn="l">
              <a:lnSpc>
                <a:spcPct val="100000"/>
              </a:lnSpc>
              <a:spcBef>
                <a:spcPts val="0"/>
              </a:spcBef>
              <a:spcAft>
                <a:spcPts val="0"/>
              </a:spcAft>
              <a:buSzPts val="4000"/>
              <a:buNone/>
              <a:defRPr sz="5333"/>
            </a:lvl2pPr>
            <a:lvl3pPr lvl="2" algn="l">
              <a:lnSpc>
                <a:spcPct val="100000"/>
              </a:lnSpc>
              <a:spcBef>
                <a:spcPts val="0"/>
              </a:spcBef>
              <a:spcAft>
                <a:spcPts val="0"/>
              </a:spcAft>
              <a:buSzPts val="4000"/>
              <a:buNone/>
              <a:defRPr sz="5333"/>
            </a:lvl3pPr>
            <a:lvl4pPr lvl="3" algn="l">
              <a:lnSpc>
                <a:spcPct val="100000"/>
              </a:lnSpc>
              <a:spcBef>
                <a:spcPts val="0"/>
              </a:spcBef>
              <a:spcAft>
                <a:spcPts val="0"/>
              </a:spcAft>
              <a:buSzPts val="4000"/>
              <a:buNone/>
              <a:defRPr sz="5333"/>
            </a:lvl4pPr>
            <a:lvl5pPr lvl="4" algn="l">
              <a:lnSpc>
                <a:spcPct val="100000"/>
              </a:lnSpc>
              <a:spcBef>
                <a:spcPts val="0"/>
              </a:spcBef>
              <a:spcAft>
                <a:spcPts val="0"/>
              </a:spcAft>
              <a:buSzPts val="4000"/>
              <a:buNone/>
              <a:defRPr sz="5333"/>
            </a:lvl5pPr>
            <a:lvl6pPr lvl="5" algn="l">
              <a:lnSpc>
                <a:spcPct val="100000"/>
              </a:lnSpc>
              <a:spcBef>
                <a:spcPts val="0"/>
              </a:spcBef>
              <a:spcAft>
                <a:spcPts val="0"/>
              </a:spcAft>
              <a:buSzPts val="4000"/>
              <a:buNone/>
              <a:defRPr sz="5333"/>
            </a:lvl6pPr>
            <a:lvl7pPr lvl="6" algn="l">
              <a:lnSpc>
                <a:spcPct val="100000"/>
              </a:lnSpc>
              <a:spcBef>
                <a:spcPts val="0"/>
              </a:spcBef>
              <a:spcAft>
                <a:spcPts val="0"/>
              </a:spcAft>
              <a:buSzPts val="4000"/>
              <a:buNone/>
              <a:defRPr sz="5333"/>
            </a:lvl7pPr>
            <a:lvl8pPr lvl="7" algn="l">
              <a:lnSpc>
                <a:spcPct val="100000"/>
              </a:lnSpc>
              <a:spcBef>
                <a:spcPts val="0"/>
              </a:spcBef>
              <a:spcAft>
                <a:spcPts val="0"/>
              </a:spcAft>
              <a:buSzPts val="4000"/>
              <a:buNone/>
              <a:defRPr sz="5333"/>
            </a:lvl8pPr>
            <a:lvl9pPr lvl="8" algn="l">
              <a:lnSpc>
                <a:spcPct val="100000"/>
              </a:lnSpc>
              <a:spcBef>
                <a:spcPts val="0"/>
              </a:spcBef>
              <a:spcAft>
                <a:spcPts val="0"/>
              </a:spcAft>
              <a:buSzPts val="4000"/>
              <a:buNone/>
              <a:defRPr sz="5333"/>
            </a:lvl9pPr>
          </a:lstStyle>
          <a:p/>
        </p:txBody>
      </p:sp>
      <p:sp>
        <p:nvSpPr>
          <p:cNvPr id="31" name="Google Shape;31;p76"/>
          <p:cNvSpPr txBox="1"/>
          <p:nvPr>
            <p:ph idx="1" type="subTitle"/>
          </p:nvPr>
        </p:nvSpPr>
        <p:spPr>
          <a:xfrm>
            <a:off x="834772" y="3015333"/>
            <a:ext cx="4808800" cy="2589200"/>
          </a:xfrm>
          <a:prstGeom prst="rect">
            <a:avLst/>
          </a:prstGeom>
          <a:noFill/>
          <a:ln>
            <a:noFill/>
          </a:ln>
        </p:spPr>
        <p:txBody>
          <a:bodyPr anchorCtr="0" anchor="t" bIns="91425" lIns="91425" spcFirstLastPara="1" rIns="91425" wrap="square" tIns="91425">
            <a:noAutofit/>
          </a:bodyPr>
          <a:lstStyle>
            <a:lvl1pPr lvl="0" algn="l">
              <a:lnSpc>
                <a:spcPct val="90000"/>
              </a:lnSpc>
              <a:spcBef>
                <a:spcPts val="0"/>
              </a:spcBef>
              <a:spcAft>
                <a:spcPts val="0"/>
              </a:spcAft>
              <a:buSzPts val="2800"/>
              <a:buNone/>
              <a:defRPr sz="1867"/>
            </a:lvl1pPr>
            <a:lvl2pPr lvl="1" algn="l">
              <a:lnSpc>
                <a:spcPct val="90000"/>
              </a:lnSpc>
              <a:spcBef>
                <a:spcPts val="0"/>
              </a:spcBef>
              <a:spcAft>
                <a:spcPts val="0"/>
              </a:spcAft>
              <a:buSzPts val="2400"/>
              <a:buNone/>
              <a:defRPr/>
            </a:lvl2pPr>
            <a:lvl3pPr lvl="2" algn="l">
              <a:lnSpc>
                <a:spcPct val="90000"/>
              </a:lnSpc>
              <a:spcBef>
                <a:spcPts val="0"/>
              </a:spcBef>
              <a:spcAft>
                <a:spcPts val="0"/>
              </a:spcAft>
              <a:buSzPts val="2000"/>
              <a:buNone/>
              <a:defRPr/>
            </a:lvl3pPr>
            <a:lvl4pPr lvl="3" algn="l">
              <a:lnSpc>
                <a:spcPct val="90000"/>
              </a:lnSpc>
              <a:spcBef>
                <a:spcPts val="0"/>
              </a:spcBef>
              <a:spcAft>
                <a:spcPts val="0"/>
              </a:spcAft>
              <a:buSzPts val="1800"/>
              <a:buNone/>
              <a:defRPr/>
            </a:lvl4pPr>
            <a:lvl5pPr lvl="4" algn="l">
              <a:lnSpc>
                <a:spcPct val="90000"/>
              </a:lnSpc>
              <a:spcBef>
                <a:spcPts val="0"/>
              </a:spcBef>
              <a:spcAft>
                <a:spcPts val="0"/>
              </a:spcAft>
              <a:buSzPts val="1800"/>
              <a:buNone/>
              <a:defRPr/>
            </a:lvl5pPr>
            <a:lvl6pPr lvl="5" algn="l">
              <a:lnSpc>
                <a:spcPct val="90000"/>
              </a:lnSpc>
              <a:spcBef>
                <a:spcPts val="0"/>
              </a:spcBef>
              <a:spcAft>
                <a:spcPts val="0"/>
              </a:spcAft>
              <a:buSzPts val="1800"/>
              <a:buNone/>
              <a:defRPr/>
            </a:lvl6pPr>
            <a:lvl7pPr lvl="6" algn="l">
              <a:lnSpc>
                <a:spcPct val="90000"/>
              </a:lnSpc>
              <a:spcBef>
                <a:spcPts val="0"/>
              </a:spcBef>
              <a:spcAft>
                <a:spcPts val="0"/>
              </a:spcAft>
              <a:buSzPts val="1800"/>
              <a:buNone/>
              <a:defRPr/>
            </a:lvl7pPr>
            <a:lvl8pPr lvl="7" algn="l">
              <a:lnSpc>
                <a:spcPct val="90000"/>
              </a:lnSpc>
              <a:spcBef>
                <a:spcPts val="0"/>
              </a:spcBef>
              <a:spcAft>
                <a:spcPts val="0"/>
              </a:spcAft>
              <a:buSzPts val="1800"/>
              <a:buNone/>
              <a:defRPr/>
            </a:lvl8pPr>
            <a:lvl9pPr lvl="8" algn="l">
              <a:lnSpc>
                <a:spcPct val="90000"/>
              </a:lnSpc>
              <a:spcBef>
                <a:spcPts val="0"/>
              </a:spcBef>
              <a:spcAft>
                <a:spcPts val="0"/>
              </a:spcAft>
              <a:buSzPts val="1800"/>
              <a:buNone/>
              <a:defRPr/>
            </a:lvl9pPr>
          </a:lstStyle>
          <a:p/>
        </p:txBody>
      </p:sp>
      <p:cxnSp>
        <p:nvCxnSpPr>
          <p:cNvPr id="32" name="Google Shape;32;p76"/>
          <p:cNvCxnSpPr/>
          <p:nvPr/>
        </p:nvCxnSpPr>
        <p:spPr>
          <a:xfrm>
            <a:off x="983800" y="2129967"/>
            <a:ext cx="901600" cy="0"/>
          </a:xfrm>
          <a:prstGeom prst="straightConnector1">
            <a:avLst/>
          </a:prstGeom>
          <a:noFill/>
          <a:ln cap="flat" cmpd="sng" w="76200">
            <a:solidFill>
              <a:schemeClr val="accent1"/>
            </a:solidFill>
            <a:prstDash val="solid"/>
            <a:round/>
            <a:headEnd len="sm" w="sm" type="none"/>
            <a:tailEnd len="sm" w="sm" type="none"/>
          </a:ln>
        </p:spPr>
      </p:cxnSp>
      <p:sp>
        <p:nvSpPr>
          <p:cNvPr id="33" name="Google Shape;33;p76"/>
          <p:cNvSpPr txBox="1"/>
          <p:nvPr>
            <p:ph idx="2" type="subTitle"/>
          </p:nvPr>
        </p:nvSpPr>
        <p:spPr>
          <a:xfrm>
            <a:off x="6772405" y="3015333"/>
            <a:ext cx="4808800" cy="2589200"/>
          </a:xfrm>
          <a:prstGeom prst="rect">
            <a:avLst/>
          </a:prstGeom>
          <a:noFill/>
          <a:ln>
            <a:noFill/>
          </a:ln>
        </p:spPr>
        <p:txBody>
          <a:bodyPr anchorCtr="0" anchor="t" bIns="91425" lIns="91425" spcFirstLastPara="1" rIns="91425" wrap="square" tIns="91425">
            <a:noAutofit/>
          </a:bodyPr>
          <a:lstStyle>
            <a:lvl1pPr lvl="0" algn="l">
              <a:lnSpc>
                <a:spcPct val="90000"/>
              </a:lnSpc>
              <a:spcBef>
                <a:spcPts val="0"/>
              </a:spcBef>
              <a:spcAft>
                <a:spcPts val="0"/>
              </a:spcAft>
              <a:buSzPts val="2800"/>
              <a:buNone/>
              <a:defRPr sz="1867"/>
            </a:lvl1pPr>
            <a:lvl2pPr lvl="1" algn="l">
              <a:lnSpc>
                <a:spcPct val="90000"/>
              </a:lnSpc>
              <a:spcBef>
                <a:spcPts val="0"/>
              </a:spcBef>
              <a:spcAft>
                <a:spcPts val="0"/>
              </a:spcAft>
              <a:buSzPts val="2400"/>
              <a:buNone/>
              <a:defRPr/>
            </a:lvl2pPr>
            <a:lvl3pPr lvl="2" algn="l">
              <a:lnSpc>
                <a:spcPct val="90000"/>
              </a:lnSpc>
              <a:spcBef>
                <a:spcPts val="0"/>
              </a:spcBef>
              <a:spcAft>
                <a:spcPts val="0"/>
              </a:spcAft>
              <a:buSzPts val="2000"/>
              <a:buNone/>
              <a:defRPr/>
            </a:lvl3pPr>
            <a:lvl4pPr lvl="3" algn="l">
              <a:lnSpc>
                <a:spcPct val="90000"/>
              </a:lnSpc>
              <a:spcBef>
                <a:spcPts val="0"/>
              </a:spcBef>
              <a:spcAft>
                <a:spcPts val="0"/>
              </a:spcAft>
              <a:buSzPts val="1800"/>
              <a:buNone/>
              <a:defRPr/>
            </a:lvl4pPr>
            <a:lvl5pPr lvl="4" algn="l">
              <a:lnSpc>
                <a:spcPct val="90000"/>
              </a:lnSpc>
              <a:spcBef>
                <a:spcPts val="0"/>
              </a:spcBef>
              <a:spcAft>
                <a:spcPts val="0"/>
              </a:spcAft>
              <a:buSzPts val="1800"/>
              <a:buNone/>
              <a:defRPr/>
            </a:lvl5pPr>
            <a:lvl6pPr lvl="5" algn="l">
              <a:lnSpc>
                <a:spcPct val="90000"/>
              </a:lnSpc>
              <a:spcBef>
                <a:spcPts val="0"/>
              </a:spcBef>
              <a:spcAft>
                <a:spcPts val="0"/>
              </a:spcAft>
              <a:buSzPts val="1800"/>
              <a:buNone/>
              <a:defRPr/>
            </a:lvl6pPr>
            <a:lvl7pPr lvl="6" algn="l">
              <a:lnSpc>
                <a:spcPct val="90000"/>
              </a:lnSpc>
              <a:spcBef>
                <a:spcPts val="0"/>
              </a:spcBef>
              <a:spcAft>
                <a:spcPts val="0"/>
              </a:spcAft>
              <a:buSzPts val="1800"/>
              <a:buNone/>
              <a:defRPr/>
            </a:lvl7pPr>
            <a:lvl8pPr lvl="7" algn="l">
              <a:lnSpc>
                <a:spcPct val="90000"/>
              </a:lnSpc>
              <a:spcBef>
                <a:spcPts val="0"/>
              </a:spcBef>
              <a:spcAft>
                <a:spcPts val="0"/>
              </a:spcAft>
              <a:buSzPts val="1800"/>
              <a:buNone/>
              <a:defRPr/>
            </a:lvl8pPr>
            <a:lvl9pPr lvl="8" algn="l">
              <a:lnSpc>
                <a:spcPct val="90000"/>
              </a:lnSpc>
              <a:spcBef>
                <a:spcPts val="0"/>
              </a:spcBef>
              <a:spcAft>
                <a:spcPts val="0"/>
              </a:spcAft>
              <a:buSzPts val="1800"/>
              <a:buNon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with frame ">
  <p:cSld name="Title slide with frame ">
    <p:bg>
      <p:bgPr>
        <a:solidFill>
          <a:schemeClr val="accent1"/>
        </a:solidFill>
      </p:bgPr>
    </p:bg>
    <p:spTree>
      <p:nvGrpSpPr>
        <p:cNvPr id="34" name="Shape 34"/>
        <p:cNvGrpSpPr/>
        <p:nvPr/>
      </p:nvGrpSpPr>
      <p:grpSpPr>
        <a:xfrm>
          <a:off x="0" y="0"/>
          <a:ext cx="0" cy="0"/>
          <a:chOff x="0" y="0"/>
          <a:chExt cx="0" cy="0"/>
        </a:xfrm>
      </p:grpSpPr>
      <p:sp>
        <p:nvSpPr>
          <p:cNvPr id="35" name="Google Shape;35;p77"/>
          <p:cNvSpPr/>
          <p:nvPr/>
        </p:nvSpPr>
        <p:spPr>
          <a:xfrm>
            <a:off x="542600" y="555000"/>
            <a:ext cx="11106800" cy="5748000"/>
          </a:xfrm>
          <a:prstGeom prst="rect">
            <a:avLst/>
          </a:prstGeom>
          <a:solidFill>
            <a:schemeClr val="lt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Arial"/>
              <a:ea typeface="Arial"/>
              <a:cs typeface="Arial"/>
              <a:sym typeface="Arial"/>
            </a:endParaRPr>
          </a:p>
        </p:txBody>
      </p:sp>
      <p:sp>
        <p:nvSpPr>
          <p:cNvPr id="36" name="Google Shape;36;p77"/>
          <p:cNvSpPr txBox="1"/>
          <p:nvPr>
            <p:ph idx="12" type="sldNum"/>
          </p:nvPr>
        </p:nvSpPr>
        <p:spPr>
          <a:xfrm>
            <a:off x="11398211" y="6217623"/>
            <a:ext cx="731600" cy="5248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000000"/>
              </a:buClr>
              <a:buSzPts val="1600"/>
              <a:buFont typeface="Arial"/>
              <a:buNone/>
              <a:defRPr b="0" i="0" sz="1600" u="none" cap="none" strike="noStrike">
                <a:solidFill>
                  <a:srgbClr val="FFFFFF"/>
                </a:solidFill>
                <a:latin typeface="Arvo"/>
                <a:ea typeface="Arvo"/>
                <a:cs typeface="Arvo"/>
                <a:sym typeface="Arvo"/>
              </a:defRPr>
            </a:lvl1pPr>
            <a:lvl2pPr indent="0" lvl="1" marL="0" marR="0" rtl="0" algn="l">
              <a:lnSpc>
                <a:spcPct val="100000"/>
              </a:lnSpc>
              <a:spcBef>
                <a:spcPts val="0"/>
              </a:spcBef>
              <a:spcAft>
                <a:spcPts val="0"/>
              </a:spcAft>
              <a:buClr>
                <a:srgbClr val="000000"/>
              </a:buClr>
              <a:buSzPts val="1600"/>
              <a:buFont typeface="Arial"/>
              <a:buNone/>
              <a:defRPr b="0" i="0" sz="1600" u="none" cap="none" strike="noStrike">
                <a:solidFill>
                  <a:srgbClr val="FFFFFF"/>
                </a:solidFill>
                <a:latin typeface="Arvo"/>
                <a:ea typeface="Arvo"/>
                <a:cs typeface="Arvo"/>
                <a:sym typeface="Arvo"/>
              </a:defRPr>
            </a:lvl2pPr>
            <a:lvl3pPr indent="0" lvl="2" marL="0" marR="0" rtl="0" algn="l">
              <a:lnSpc>
                <a:spcPct val="100000"/>
              </a:lnSpc>
              <a:spcBef>
                <a:spcPts val="0"/>
              </a:spcBef>
              <a:spcAft>
                <a:spcPts val="0"/>
              </a:spcAft>
              <a:buClr>
                <a:srgbClr val="000000"/>
              </a:buClr>
              <a:buSzPts val="1600"/>
              <a:buFont typeface="Arial"/>
              <a:buNone/>
              <a:defRPr b="0" i="0" sz="1600" u="none" cap="none" strike="noStrike">
                <a:solidFill>
                  <a:srgbClr val="FFFFFF"/>
                </a:solidFill>
                <a:latin typeface="Arvo"/>
                <a:ea typeface="Arvo"/>
                <a:cs typeface="Arvo"/>
                <a:sym typeface="Arvo"/>
              </a:defRPr>
            </a:lvl3pPr>
            <a:lvl4pPr indent="0" lvl="3" marL="0" marR="0" rtl="0" algn="l">
              <a:lnSpc>
                <a:spcPct val="100000"/>
              </a:lnSpc>
              <a:spcBef>
                <a:spcPts val="0"/>
              </a:spcBef>
              <a:spcAft>
                <a:spcPts val="0"/>
              </a:spcAft>
              <a:buClr>
                <a:srgbClr val="000000"/>
              </a:buClr>
              <a:buSzPts val="1600"/>
              <a:buFont typeface="Arial"/>
              <a:buNone/>
              <a:defRPr b="0" i="0" sz="1600" u="none" cap="none" strike="noStrike">
                <a:solidFill>
                  <a:srgbClr val="FFFFFF"/>
                </a:solidFill>
                <a:latin typeface="Arvo"/>
                <a:ea typeface="Arvo"/>
                <a:cs typeface="Arvo"/>
                <a:sym typeface="Arvo"/>
              </a:defRPr>
            </a:lvl4pPr>
            <a:lvl5pPr indent="0" lvl="4" marL="0" marR="0" rtl="0" algn="l">
              <a:lnSpc>
                <a:spcPct val="100000"/>
              </a:lnSpc>
              <a:spcBef>
                <a:spcPts val="0"/>
              </a:spcBef>
              <a:spcAft>
                <a:spcPts val="0"/>
              </a:spcAft>
              <a:buClr>
                <a:srgbClr val="000000"/>
              </a:buClr>
              <a:buSzPts val="1600"/>
              <a:buFont typeface="Arial"/>
              <a:buNone/>
              <a:defRPr b="0" i="0" sz="1600" u="none" cap="none" strike="noStrike">
                <a:solidFill>
                  <a:srgbClr val="FFFFFF"/>
                </a:solidFill>
                <a:latin typeface="Arvo"/>
                <a:ea typeface="Arvo"/>
                <a:cs typeface="Arvo"/>
                <a:sym typeface="Arvo"/>
              </a:defRPr>
            </a:lvl5pPr>
            <a:lvl6pPr indent="0" lvl="5" marL="0" marR="0" rtl="0" algn="l">
              <a:lnSpc>
                <a:spcPct val="100000"/>
              </a:lnSpc>
              <a:spcBef>
                <a:spcPts val="0"/>
              </a:spcBef>
              <a:spcAft>
                <a:spcPts val="0"/>
              </a:spcAft>
              <a:buClr>
                <a:srgbClr val="000000"/>
              </a:buClr>
              <a:buSzPts val="1600"/>
              <a:buFont typeface="Arial"/>
              <a:buNone/>
              <a:defRPr b="0" i="0" sz="1600" u="none" cap="none" strike="noStrike">
                <a:solidFill>
                  <a:srgbClr val="FFFFFF"/>
                </a:solidFill>
                <a:latin typeface="Arvo"/>
                <a:ea typeface="Arvo"/>
                <a:cs typeface="Arvo"/>
                <a:sym typeface="Arvo"/>
              </a:defRPr>
            </a:lvl6pPr>
            <a:lvl7pPr indent="0" lvl="6" marL="0" marR="0" rtl="0" algn="l">
              <a:lnSpc>
                <a:spcPct val="100000"/>
              </a:lnSpc>
              <a:spcBef>
                <a:spcPts val="0"/>
              </a:spcBef>
              <a:spcAft>
                <a:spcPts val="0"/>
              </a:spcAft>
              <a:buClr>
                <a:srgbClr val="000000"/>
              </a:buClr>
              <a:buSzPts val="1600"/>
              <a:buFont typeface="Arial"/>
              <a:buNone/>
              <a:defRPr b="0" i="0" sz="1600" u="none" cap="none" strike="noStrike">
                <a:solidFill>
                  <a:srgbClr val="FFFFFF"/>
                </a:solidFill>
                <a:latin typeface="Arvo"/>
                <a:ea typeface="Arvo"/>
                <a:cs typeface="Arvo"/>
                <a:sym typeface="Arvo"/>
              </a:defRPr>
            </a:lvl7pPr>
            <a:lvl8pPr indent="0" lvl="7" marL="0" marR="0" rtl="0" algn="l">
              <a:lnSpc>
                <a:spcPct val="100000"/>
              </a:lnSpc>
              <a:spcBef>
                <a:spcPts val="0"/>
              </a:spcBef>
              <a:spcAft>
                <a:spcPts val="0"/>
              </a:spcAft>
              <a:buClr>
                <a:srgbClr val="000000"/>
              </a:buClr>
              <a:buSzPts val="1600"/>
              <a:buFont typeface="Arial"/>
              <a:buNone/>
              <a:defRPr b="0" i="0" sz="1600" u="none" cap="none" strike="noStrike">
                <a:solidFill>
                  <a:srgbClr val="FFFFFF"/>
                </a:solidFill>
                <a:latin typeface="Arvo"/>
                <a:ea typeface="Arvo"/>
                <a:cs typeface="Arvo"/>
                <a:sym typeface="Arvo"/>
              </a:defRPr>
            </a:lvl8pPr>
            <a:lvl9pPr indent="0" lvl="8" marL="0" marR="0" rtl="0" algn="l">
              <a:lnSpc>
                <a:spcPct val="100000"/>
              </a:lnSpc>
              <a:spcBef>
                <a:spcPts val="0"/>
              </a:spcBef>
              <a:spcAft>
                <a:spcPts val="0"/>
              </a:spcAft>
              <a:buClr>
                <a:srgbClr val="000000"/>
              </a:buClr>
              <a:buSzPts val="1600"/>
              <a:buFont typeface="Arial"/>
              <a:buNone/>
              <a:defRPr b="0" i="0" sz="1600" u="none" cap="none" strike="noStrike">
                <a:solidFill>
                  <a:srgbClr val="FFFFFF"/>
                </a:solidFill>
                <a:latin typeface="Arvo"/>
                <a:ea typeface="Arvo"/>
                <a:cs typeface="Arvo"/>
                <a:sym typeface="Arvo"/>
              </a:defRPr>
            </a:lvl9pPr>
          </a:lstStyle>
          <a:p>
            <a:pPr indent="0" lvl="0" marL="0" rtl="0" algn="l">
              <a:spcBef>
                <a:spcPts val="0"/>
              </a:spcBef>
              <a:spcAft>
                <a:spcPts val="0"/>
              </a:spcAft>
              <a:buNone/>
            </a:pPr>
            <a:fld id="{00000000-1234-1234-1234-123412341234}" type="slidenum">
              <a:rPr lang="en-US"/>
              <a:t>‹#›</a:t>
            </a:fld>
            <a:endParaRPr>
              <a:solidFill>
                <a:schemeClr val="lt1"/>
              </a:solidFill>
            </a:endParaRPr>
          </a:p>
        </p:txBody>
      </p:sp>
      <p:sp>
        <p:nvSpPr>
          <p:cNvPr id="37" name="Google Shape;37;p77"/>
          <p:cNvSpPr txBox="1"/>
          <p:nvPr>
            <p:ph type="title"/>
          </p:nvPr>
        </p:nvSpPr>
        <p:spPr>
          <a:xfrm>
            <a:off x="1044700" y="2317400"/>
            <a:ext cx="3394400" cy="22232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2400"/>
              <a:buNone/>
              <a:defRPr b="1"/>
            </a:lvl1pPr>
            <a:lvl2pPr lvl="1" algn="l">
              <a:lnSpc>
                <a:spcPct val="100000"/>
              </a:lnSpc>
              <a:spcBef>
                <a:spcPts val="0"/>
              </a:spcBef>
              <a:spcAft>
                <a:spcPts val="0"/>
              </a:spcAft>
              <a:buSzPts val="4000"/>
              <a:buNone/>
              <a:defRPr sz="5333"/>
            </a:lvl2pPr>
            <a:lvl3pPr lvl="2" algn="l">
              <a:lnSpc>
                <a:spcPct val="100000"/>
              </a:lnSpc>
              <a:spcBef>
                <a:spcPts val="0"/>
              </a:spcBef>
              <a:spcAft>
                <a:spcPts val="0"/>
              </a:spcAft>
              <a:buSzPts val="4000"/>
              <a:buNone/>
              <a:defRPr sz="5333"/>
            </a:lvl3pPr>
            <a:lvl4pPr lvl="3" algn="l">
              <a:lnSpc>
                <a:spcPct val="100000"/>
              </a:lnSpc>
              <a:spcBef>
                <a:spcPts val="0"/>
              </a:spcBef>
              <a:spcAft>
                <a:spcPts val="0"/>
              </a:spcAft>
              <a:buSzPts val="4000"/>
              <a:buNone/>
              <a:defRPr sz="5333"/>
            </a:lvl4pPr>
            <a:lvl5pPr lvl="4" algn="l">
              <a:lnSpc>
                <a:spcPct val="100000"/>
              </a:lnSpc>
              <a:spcBef>
                <a:spcPts val="0"/>
              </a:spcBef>
              <a:spcAft>
                <a:spcPts val="0"/>
              </a:spcAft>
              <a:buSzPts val="4000"/>
              <a:buNone/>
              <a:defRPr sz="5333"/>
            </a:lvl5pPr>
            <a:lvl6pPr lvl="5" algn="l">
              <a:lnSpc>
                <a:spcPct val="100000"/>
              </a:lnSpc>
              <a:spcBef>
                <a:spcPts val="0"/>
              </a:spcBef>
              <a:spcAft>
                <a:spcPts val="0"/>
              </a:spcAft>
              <a:buSzPts val="4000"/>
              <a:buNone/>
              <a:defRPr sz="5333"/>
            </a:lvl6pPr>
            <a:lvl7pPr lvl="6" algn="l">
              <a:lnSpc>
                <a:spcPct val="100000"/>
              </a:lnSpc>
              <a:spcBef>
                <a:spcPts val="0"/>
              </a:spcBef>
              <a:spcAft>
                <a:spcPts val="0"/>
              </a:spcAft>
              <a:buSzPts val="4000"/>
              <a:buNone/>
              <a:defRPr sz="5333"/>
            </a:lvl7pPr>
            <a:lvl8pPr lvl="7" algn="l">
              <a:lnSpc>
                <a:spcPct val="100000"/>
              </a:lnSpc>
              <a:spcBef>
                <a:spcPts val="0"/>
              </a:spcBef>
              <a:spcAft>
                <a:spcPts val="0"/>
              </a:spcAft>
              <a:buSzPts val="4000"/>
              <a:buNone/>
              <a:defRPr sz="5333"/>
            </a:lvl8pPr>
            <a:lvl9pPr lvl="8" algn="l">
              <a:lnSpc>
                <a:spcPct val="100000"/>
              </a:lnSpc>
              <a:spcBef>
                <a:spcPts val="0"/>
              </a:spcBef>
              <a:spcAft>
                <a:spcPts val="0"/>
              </a:spcAft>
              <a:buSzPts val="4000"/>
              <a:buNone/>
              <a:defRPr sz="5333"/>
            </a:lvl9pPr>
          </a:lstStyle>
          <a:p/>
        </p:txBody>
      </p:sp>
      <p:cxnSp>
        <p:nvCxnSpPr>
          <p:cNvPr id="38" name="Google Shape;38;p77"/>
          <p:cNvCxnSpPr/>
          <p:nvPr/>
        </p:nvCxnSpPr>
        <p:spPr>
          <a:xfrm>
            <a:off x="1225200" y="4682133"/>
            <a:ext cx="901600" cy="0"/>
          </a:xfrm>
          <a:prstGeom prst="straightConnector1">
            <a:avLst/>
          </a:prstGeom>
          <a:noFill/>
          <a:ln cap="flat" cmpd="sng" w="76200">
            <a:solidFill>
              <a:schemeClr val="accent1"/>
            </a:solidFill>
            <a:prstDash val="solid"/>
            <a:round/>
            <a:headEnd len="sm" w="sm" type="none"/>
            <a:tailEnd len="sm" w="sm" type="none"/>
          </a:ln>
        </p:spPr>
      </p:cxn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bg>
      <p:bgPr>
        <a:blipFill>
          <a:blip r:embed="rId2">
            <a:alphaModFix/>
          </a:blip>
          <a:stretch>
            <a:fillRect/>
          </a:stretch>
        </a:blipFill>
      </p:bgPr>
    </p:bg>
    <p:spTree>
      <p:nvGrpSpPr>
        <p:cNvPr id="39" name="Shape 39"/>
        <p:cNvGrpSpPr/>
        <p:nvPr/>
      </p:nvGrpSpPr>
      <p:grpSpPr>
        <a:xfrm>
          <a:off x="0" y="0"/>
          <a:ext cx="0" cy="0"/>
          <a:chOff x="0" y="0"/>
          <a:chExt cx="0" cy="0"/>
        </a:xfrm>
      </p:grpSpPr>
      <p:sp>
        <p:nvSpPr>
          <p:cNvPr id="40" name="Google Shape;40;p42"/>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Arial"/>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1" name="Google Shape;41;p42"/>
          <p:cNvSpPr/>
          <p:nvPr>
            <p:ph idx="2" type="pic"/>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Arial"/>
                <a:ea typeface="Arial"/>
                <a:cs typeface="Arial"/>
                <a:sym typeface="Arial"/>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9pPr>
          </a:lstStyle>
          <a:p/>
        </p:txBody>
      </p:sp>
      <p:sp>
        <p:nvSpPr>
          <p:cNvPr id="42" name="Google Shape;42;p42"/>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43" name="Shape 43"/>
        <p:cNvGrpSpPr/>
        <p:nvPr/>
      </p:nvGrpSpPr>
      <p:grpSpPr>
        <a:xfrm>
          <a:off x="0" y="0"/>
          <a:ext cx="0" cy="0"/>
          <a:chOff x="0" y="0"/>
          <a:chExt cx="0" cy="0"/>
        </a:xfrm>
      </p:grpSpPr>
      <p:sp>
        <p:nvSpPr>
          <p:cNvPr id="44" name="Google Shape;44;p43"/>
          <p:cNvSpPr txBox="1"/>
          <p:nvPr>
            <p:ph type="title"/>
          </p:nvPr>
        </p:nvSpPr>
        <p:spPr>
          <a:xfrm>
            <a:off x="613186" y="1344064"/>
            <a:ext cx="10740614"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5" name="Google Shape;45;p43"/>
          <p:cNvSpPr txBox="1"/>
          <p:nvPr>
            <p:ph idx="1" type="body"/>
          </p:nvPr>
        </p:nvSpPr>
        <p:spPr>
          <a:xfrm>
            <a:off x="613186" y="2804564"/>
            <a:ext cx="10740614" cy="3779116"/>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blipFill>
          <a:blip r:embed="rId2">
            <a:alphaModFix/>
          </a:blip>
          <a:stretch>
            <a:fillRect/>
          </a:stretch>
        </a:blipFill>
      </p:bgPr>
    </p:bg>
    <p:spTree>
      <p:nvGrpSpPr>
        <p:cNvPr id="46" name="Shape 46"/>
        <p:cNvGrpSpPr/>
        <p:nvPr/>
      </p:nvGrpSpPr>
      <p:grpSpPr>
        <a:xfrm>
          <a:off x="0" y="0"/>
          <a:ext cx="0" cy="0"/>
          <a:chOff x="0" y="0"/>
          <a:chExt cx="0" cy="0"/>
        </a:xfrm>
      </p:grpSpPr>
      <p:sp>
        <p:nvSpPr>
          <p:cNvPr id="47" name="Google Shape;47;p45"/>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Arial"/>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45"/>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5.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7" Type="http://schemas.openxmlformats.org/officeDocument/2006/relationships/slideLayout" Target="../slideLayouts/slideLayout16.xml"/><Relationship Id="rId16" Type="http://schemas.openxmlformats.org/officeDocument/2006/relationships/slideLayout" Target="../slideLayouts/slideLayout15.xml"/><Relationship Id="rId5" Type="http://schemas.openxmlformats.org/officeDocument/2006/relationships/slideLayout" Target="../slideLayouts/slideLayout4.xml"/><Relationship Id="rId6" Type="http://schemas.openxmlformats.org/officeDocument/2006/relationships/slideLayout" Target="../slideLayouts/slideLayout5.xml"/><Relationship Id="rId18" Type="http://schemas.openxmlformats.org/officeDocument/2006/relationships/theme" Target="../theme/theme2.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9" name="Shape 9"/>
        <p:cNvGrpSpPr/>
        <p:nvPr/>
      </p:nvGrpSpPr>
      <p:grpSpPr>
        <a:xfrm>
          <a:off x="0" y="0"/>
          <a:ext cx="0" cy="0"/>
          <a:chOff x="0" y="0"/>
          <a:chExt cx="0" cy="0"/>
        </a:xfrm>
      </p:grpSpPr>
      <p:sp>
        <p:nvSpPr>
          <p:cNvPr id="10" name="Google Shape;10;p39"/>
          <p:cNvSpPr txBox="1"/>
          <p:nvPr>
            <p:ph type="title"/>
          </p:nvPr>
        </p:nvSpPr>
        <p:spPr>
          <a:xfrm>
            <a:off x="613186" y="1344064"/>
            <a:ext cx="10740614"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Arial"/>
              <a:buNone/>
              <a:defRPr b="0" i="0" sz="44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39"/>
          <p:cNvSpPr txBox="1"/>
          <p:nvPr>
            <p:ph idx="1" type="body"/>
          </p:nvPr>
        </p:nvSpPr>
        <p:spPr>
          <a:xfrm>
            <a:off x="613186" y="2804564"/>
            <a:ext cx="10740614" cy="3779116"/>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8.jp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jpg"/><Relationship Id="rId4" Type="http://schemas.openxmlformats.org/officeDocument/2006/relationships/image" Target="../media/image8.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3.jpg"/><Relationship Id="rId4" Type="http://schemas.openxmlformats.org/officeDocument/2006/relationships/image" Target="../media/image8.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0.jpg"/><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6.jpg"/><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8.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12.png"/><Relationship Id="rId4" Type="http://schemas.openxmlformats.org/officeDocument/2006/relationships/image" Target="../media/image13.png"/><Relationship Id="rId5"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77" name="Shape 77"/>
        <p:cNvGrpSpPr/>
        <p:nvPr/>
      </p:nvGrpSpPr>
      <p:grpSpPr>
        <a:xfrm>
          <a:off x="0" y="0"/>
          <a:ext cx="0" cy="0"/>
          <a:chOff x="0" y="0"/>
          <a:chExt cx="0" cy="0"/>
        </a:xfrm>
      </p:grpSpPr>
      <p:sp>
        <p:nvSpPr>
          <p:cNvPr id="78" name="Google Shape;78;p54"/>
          <p:cNvSpPr/>
          <p:nvPr/>
        </p:nvSpPr>
        <p:spPr>
          <a:xfrm>
            <a:off x="-329674" y="1290909"/>
            <a:ext cx="9702800" cy="5573512"/>
          </a:xfrm>
          <a:custGeom>
            <a:rect b="b" l="l" r="r" t="t"/>
            <a:pathLst>
              <a:path extrusionOk="0" h="1169" w="2038">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cap="flat" cmpd="sng" w="9525">
            <a:solidFill>
              <a:schemeClr val="dk1">
                <a:alpha val="20000"/>
              </a:schemeClr>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9" name="Google Shape;79;p54"/>
          <p:cNvSpPr/>
          <p:nvPr/>
        </p:nvSpPr>
        <p:spPr>
          <a:xfrm>
            <a:off x="251351" y="1780905"/>
            <a:ext cx="8035925" cy="5083516"/>
          </a:xfrm>
          <a:custGeom>
            <a:rect b="b" l="l" r="r" t="t"/>
            <a:pathLst>
              <a:path extrusionOk="0" h="1066" w="1688">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cap="flat" cmpd="sng" w="9525">
            <a:solidFill>
              <a:schemeClr val="dk1">
                <a:alpha val="20000"/>
              </a:schemeClr>
            </a:solidFill>
            <a:prstDash val="dash"/>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80" name="Google Shape;80;p54"/>
          <p:cNvSpPr/>
          <p:nvPr/>
        </p:nvSpPr>
        <p:spPr>
          <a:xfrm>
            <a:off x="-1061" y="542347"/>
            <a:ext cx="10334625" cy="6322075"/>
          </a:xfrm>
          <a:custGeom>
            <a:rect b="b" l="l" r="r" t="t"/>
            <a:pathLst>
              <a:path extrusionOk="0" h="1326" w="2171">
                <a:moveTo>
                  <a:pt x="1873" y="1326"/>
                </a:moveTo>
                <a:cubicBezTo>
                  <a:pt x="2171" y="1045"/>
                  <a:pt x="1825" y="678"/>
                  <a:pt x="1609" y="473"/>
                </a:cubicBezTo>
                <a:cubicBezTo>
                  <a:pt x="1406" y="281"/>
                  <a:pt x="1159" y="116"/>
                  <a:pt x="880" y="63"/>
                </a:cubicBezTo>
                <a:cubicBezTo>
                  <a:pt x="545" y="0"/>
                  <a:pt x="214" y="161"/>
                  <a:pt x="0" y="423"/>
                </a:cubicBezTo>
              </a:path>
            </a:pathLst>
          </a:custGeom>
          <a:noFill/>
          <a:ln cap="flat" cmpd="sng" w="9525">
            <a:solidFill>
              <a:schemeClr val="dk1">
                <a:alpha val="20000"/>
              </a:schemeClr>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81" name="Google Shape;81;p54"/>
          <p:cNvSpPr/>
          <p:nvPr/>
        </p:nvSpPr>
        <p:spPr>
          <a:xfrm>
            <a:off x="3701" y="6178751"/>
            <a:ext cx="504825" cy="681527"/>
          </a:xfrm>
          <a:custGeom>
            <a:rect b="b" l="l" r="r" t="t"/>
            <a:pathLst>
              <a:path extrusionOk="0" h="143" w="106">
                <a:moveTo>
                  <a:pt x="0" y="0"/>
                </a:moveTo>
                <a:cubicBezTo>
                  <a:pt x="35" y="54"/>
                  <a:pt x="70" y="101"/>
                  <a:pt x="106" y="143"/>
                </a:cubicBezTo>
              </a:path>
            </a:pathLst>
          </a:custGeom>
          <a:noFill/>
          <a:ln cap="flat" cmpd="sng" w="9525">
            <a:solidFill>
              <a:schemeClr val="dk1">
                <a:alpha val="20000"/>
              </a:schemeClr>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82" name="Google Shape;82;p54"/>
          <p:cNvSpPr/>
          <p:nvPr/>
        </p:nvSpPr>
        <p:spPr>
          <a:xfrm>
            <a:off x="-93043" y="-364652"/>
            <a:ext cx="11091863" cy="6923796"/>
          </a:xfrm>
          <a:custGeom>
            <a:rect b="b" l="l" r="r" t="t"/>
            <a:pathLst>
              <a:path extrusionOk="0" h="1452" w="2330">
                <a:moveTo>
                  <a:pt x="2046" y="1452"/>
                </a:moveTo>
                <a:cubicBezTo>
                  <a:pt x="2330" y="1153"/>
                  <a:pt x="2049" y="821"/>
                  <a:pt x="1813" y="601"/>
                </a:cubicBezTo>
                <a:cubicBezTo>
                  <a:pt x="1569" y="375"/>
                  <a:pt x="1282" y="179"/>
                  <a:pt x="956" y="97"/>
                </a:cubicBezTo>
                <a:cubicBezTo>
                  <a:pt x="572" y="0"/>
                  <a:pt x="292" y="101"/>
                  <a:pt x="0" y="366"/>
                </a:cubicBezTo>
              </a:path>
            </a:pathLst>
          </a:custGeom>
          <a:noFill/>
          <a:ln cap="flat" cmpd="sng" w="9525">
            <a:solidFill>
              <a:schemeClr val="dk1">
                <a:alpha val="20000"/>
              </a:schemeClr>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83" name="Google Shape;83;p54"/>
          <p:cNvSpPr/>
          <p:nvPr/>
        </p:nvSpPr>
        <p:spPr>
          <a:xfrm>
            <a:off x="-1061" y="-1916"/>
            <a:ext cx="1057275" cy="614491"/>
          </a:xfrm>
          <a:custGeom>
            <a:rect b="b" l="l" r="r" t="t"/>
            <a:pathLst>
              <a:path extrusionOk="0" h="129" w="222">
                <a:moveTo>
                  <a:pt x="222" y="0"/>
                </a:moveTo>
                <a:cubicBezTo>
                  <a:pt x="152" y="35"/>
                  <a:pt x="76" y="78"/>
                  <a:pt x="0" y="129"/>
                </a:cubicBezTo>
              </a:path>
            </a:pathLst>
          </a:custGeom>
          <a:noFill/>
          <a:ln cap="flat" cmpd="sng" w="9525">
            <a:solidFill>
              <a:schemeClr val="dk1">
                <a:alpha val="20000"/>
              </a:schemeClr>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84" name="Google Shape;84;p54"/>
          <p:cNvSpPr/>
          <p:nvPr/>
        </p:nvSpPr>
        <p:spPr>
          <a:xfrm>
            <a:off x="3701" y="-6705"/>
            <a:ext cx="595313" cy="352734"/>
          </a:xfrm>
          <a:custGeom>
            <a:rect b="b" l="l" r="r" t="t"/>
            <a:pathLst>
              <a:path extrusionOk="0" h="74" w="125">
                <a:moveTo>
                  <a:pt x="125" y="0"/>
                </a:moveTo>
                <a:cubicBezTo>
                  <a:pt x="85" y="22"/>
                  <a:pt x="43" y="47"/>
                  <a:pt x="0" y="74"/>
                </a:cubicBezTo>
              </a:path>
            </a:pathLst>
          </a:custGeom>
          <a:noFill/>
          <a:ln cap="flat" cmpd="sng" w="9525">
            <a:solidFill>
              <a:schemeClr val="dk1">
                <a:alpha val="20000"/>
              </a:schemeClr>
            </a:solidFill>
            <a:prstDash val="dash"/>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85" name="Google Shape;85;p54"/>
          <p:cNvSpPr/>
          <p:nvPr/>
        </p:nvSpPr>
        <p:spPr>
          <a:xfrm>
            <a:off x="-1061" y="-1916"/>
            <a:ext cx="357188" cy="213875"/>
          </a:xfrm>
          <a:custGeom>
            <a:rect b="b" l="l" r="r" t="t"/>
            <a:pathLst>
              <a:path extrusionOk="0" h="45" w="75">
                <a:moveTo>
                  <a:pt x="75" y="0"/>
                </a:moveTo>
                <a:cubicBezTo>
                  <a:pt x="50" y="14"/>
                  <a:pt x="25" y="29"/>
                  <a:pt x="0" y="45"/>
                </a:cubicBezTo>
              </a:path>
            </a:pathLst>
          </a:custGeom>
          <a:noFill/>
          <a:ln cap="flat" cmpd="sng" w="12700">
            <a:solidFill>
              <a:schemeClr val="dk1">
                <a:alpha val="20000"/>
              </a:schemeClr>
            </a:solidFill>
            <a:prstDash val="dashDot"/>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86" name="Google Shape;86;p54"/>
          <p:cNvSpPr/>
          <p:nvPr/>
        </p:nvSpPr>
        <p:spPr>
          <a:xfrm>
            <a:off x="5426601" y="-1916"/>
            <a:ext cx="5788025" cy="6847184"/>
          </a:xfrm>
          <a:custGeom>
            <a:rect b="b" l="l" r="r" t="t"/>
            <a:pathLst>
              <a:path extrusionOk="0" h="1436" w="1216">
                <a:moveTo>
                  <a:pt x="1094" y="1436"/>
                </a:moveTo>
                <a:cubicBezTo>
                  <a:pt x="1216" y="1114"/>
                  <a:pt x="904" y="770"/>
                  <a:pt x="709" y="551"/>
                </a:cubicBezTo>
                <a:cubicBezTo>
                  <a:pt x="509" y="327"/>
                  <a:pt x="274" y="127"/>
                  <a:pt x="0" y="0"/>
                </a:cubicBezTo>
              </a:path>
            </a:pathLst>
          </a:custGeom>
          <a:noFill/>
          <a:ln cap="flat" cmpd="sng" w="9525">
            <a:solidFill>
              <a:schemeClr val="dk1">
                <a:alpha val="20000"/>
              </a:schemeClr>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87" name="Google Shape;87;p54"/>
          <p:cNvSpPr/>
          <p:nvPr/>
        </p:nvSpPr>
        <p:spPr>
          <a:xfrm>
            <a:off x="9235014" y="2872"/>
            <a:ext cx="2951163" cy="2555325"/>
          </a:xfrm>
          <a:custGeom>
            <a:rect b="b" l="l" r="r" t="t"/>
            <a:pathLst>
              <a:path extrusionOk="0" h="536" w="620">
                <a:moveTo>
                  <a:pt x="620" y="536"/>
                </a:moveTo>
                <a:cubicBezTo>
                  <a:pt x="404" y="314"/>
                  <a:pt x="196" y="138"/>
                  <a:pt x="0" y="0"/>
                </a:cubicBezTo>
              </a:path>
            </a:pathLst>
          </a:custGeom>
          <a:noFill/>
          <a:ln cap="flat" cmpd="sng" w="9525">
            <a:solidFill>
              <a:schemeClr val="dk1">
                <a:alpha val="20000"/>
              </a:schemeClr>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88" name="Google Shape;88;p54"/>
          <p:cNvSpPr txBox="1"/>
          <p:nvPr>
            <p:ph type="title"/>
          </p:nvPr>
        </p:nvSpPr>
        <p:spPr>
          <a:xfrm>
            <a:off x="6491658" y="590232"/>
            <a:ext cx="5546882" cy="4344625"/>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3100"/>
              <a:buFont typeface="Arial"/>
              <a:buNone/>
            </a:pPr>
            <a:r>
              <a:rPr b="1" lang="en-US" sz="4800">
                <a:solidFill>
                  <a:srgbClr val="002060"/>
                </a:solidFill>
                <a:latin typeface="Helvetica Neue"/>
                <a:ea typeface="Helvetica Neue"/>
                <a:cs typeface="Helvetica Neue"/>
                <a:sym typeface="Helvetica Neue"/>
              </a:rPr>
              <a:t>Building Partnerships and Honoring the Contributions of Diverse Families</a:t>
            </a:r>
            <a:endParaRPr b="1" sz="4800">
              <a:solidFill>
                <a:srgbClr val="002060"/>
              </a:solidFill>
              <a:latin typeface="Helvetica Neue"/>
              <a:ea typeface="Helvetica Neue"/>
              <a:cs typeface="Helvetica Neue"/>
              <a:sym typeface="Helvetica Neue"/>
            </a:endParaRPr>
          </a:p>
        </p:txBody>
      </p:sp>
      <p:sp>
        <p:nvSpPr>
          <p:cNvPr id="89" name="Google Shape;89;p54"/>
          <p:cNvSpPr/>
          <p:nvPr/>
        </p:nvSpPr>
        <p:spPr>
          <a:xfrm>
            <a:off x="10020826" y="-1916"/>
            <a:ext cx="2165350" cy="1358265"/>
          </a:xfrm>
          <a:custGeom>
            <a:rect b="b" l="l" r="r" t="t"/>
            <a:pathLst>
              <a:path extrusionOk="0" h="285" w="455">
                <a:moveTo>
                  <a:pt x="0" y="0"/>
                </a:moveTo>
                <a:cubicBezTo>
                  <a:pt x="153" y="85"/>
                  <a:pt x="308" y="180"/>
                  <a:pt x="455" y="285"/>
                </a:cubicBezTo>
              </a:path>
            </a:pathLst>
          </a:custGeom>
          <a:noFill/>
          <a:ln cap="flat" cmpd="sng" w="9525">
            <a:solidFill>
              <a:schemeClr val="dk1">
                <a:alpha val="20000"/>
              </a:schemeClr>
            </a:solidFill>
            <a:prstDash val="dash"/>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90" name="Google Shape;90;p54"/>
          <p:cNvSpPr/>
          <p:nvPr/>
        </p:nvSpPr>
        <p:spPr>
          <a:xfrm>
            <a:off x="11290826" y="-1916"/>
            <a:ext cx="895350" cy="534687"/>
          </a:xfrm>
          <a:custGeom>
            <a:rect b="b" l="l" r="r" t="t"/>
            <a:pathLst>
              <a:path extrusionOk="0" h="112" w="188">
                <a:moveTo>
                  <a:pt x="0" y="0"/>
                </a:moveTo>
                <a:cubicBezTo>
                  <a:pt x="63" y="36"/>
                  <a:pt x="126" y="73"/>
                  <a:pt x="188" y="112"/>
                </a:cubicBezTo>
              </a:path>
            </a:pathLst>
          </a:custGeom>
          <a:noFill/>
          <a:ln cap="flat" cmpd="sng" w="9525">
            <a:solidFill>
              <a:schemeClr val="dk1">
                <a:alpha val="20000"/>
              </a:schemeClr>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pic>
        <p:nvPicPr>
          <p:cNvPr descr="Logo, company name&#10;&#10;Description automatically generated" id="91" name="Google Shape;91;p54"/>
          <p:cNvPicPr preferRelativeResize="0"/>
          <p:nvPr/>
        </p:nvPicPr>
        <p:blipFill rotWithShape="1">
          <a:blip r:embed="rId3">
            <a:alphaModFix/>
          </a:blip>
          <a:srcRect b="0" l="0" r="0" t="0"/>
          <a:stretch/>
        </p:blipFill>
        <p:spPr>
          <a:xfrm>
            <a:off x="11090802" y="6058616"/>
            <a:ext cx="885907" cy="686310"/>
          </a:xfrm>
          <a:prstGeom prst="rect">
            <a:avLst/>
          </a:prstGeom>
          <a:noFill/>
          <a:ln>
            <a:noFill/>
          </a:ln>
        </p:spPr>
      </p:pic>
      <p:pic>
        <p:nvPicPr>
          <p:cNvPr id="92" name="Google Shape;92;p54"/>
          <p:cNvPicPr preferRelativeResize="0"/>
          <p:nvPr/>
        </p:nvPicPr>
        <p:blipFill rotWithShape="1">
          <a:blip r:embed="rId4">
            <a:alphaModFix/>
          </a:blip>
          <a:srcRect b="0" l="0" r="0" t="0"/>
          <a:stretch/>
        </p:blipFill>
        <p:spPr>
          <a:xfrm>
            <a:off x="227403" y="408277"/>
            <a:ext cx="5708785" cy="6049217"/>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p55"/>
          <p:cNvSpPr/>
          <p:nvPr/>
        </p:nvSpPr>
        <p:spPr>
          <a:xfrm>
            <a:off x="305" y="0"/>
            <a:ext cx="12191696"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Meiryo"/>
              <a:ea typeface="Meiryo"/>
              <a:cs typeface="Meiryo"/>
              <a:sym typeface="Meiryo"/>
            </a:endParaRPr>
          </a:p>
        </p:txBody>
      </p:sp>
      <p:pic>
        <p:nvPicPr>
          <p:cNvPr descr="Close up of heart shaped pages of a book" id="98" name="Google Shape;98;p55"/>
          <p:cNvPicPr preferRelativeResize="0"/>
          <p:nvPr/>
        </p:nvPicPr>
        <p:blipFill rotWithShape="1">
          <a:blip r:embed="rId3">
            <a:alphaModFix/>
          </a:blip>
          <a:srcRect b="-1" l="2303" r="875" t="0"/>
          <a:stretch/>
        </p:blipFill>
        <p:spPr>
          <a:xfrm>
            <a:off x="0" y="10"/>
            <a:ext cx="9685538" cy="6857990"/>
          </a:xfrm>
          <a:prstGeom prst="rect">
            <a:avLst/>
          </a:prstGeom>
          <a:noFill/>
          <a:ln>
            <a:noFill/>
          </a:ln>
        </p:spPr>
      </p:pic>
      <p:sp>
        <p:nvSpPr>
          <p:cNvPr id="99" name="Google Shape;99;p55"/>
          <p:cNvSpPr/>
          <p:nvPr/>
        </p:nvSpPr>
        <p:spPr>
          <a:xfrm flipH="1">
            <a:off x="6986049" y="0"/>
            <a:ext cx="5205951" cy="6858000"/>
          </a:xfrm>
          <a:custGeom>
            <a:rect b="b" l="l" r="r" t="t"/>
            <a:pathLst>
              <a:path extrusionOk="0" h="6858000" w="5205951">
                <a:moveTo>
                  <a:pt x="0" y="0"/>
                </a:moveTo>
                <a:lnTo>
                  <a:pt x="1709529" y="0"/>
                </a:lnTo>
                <a:lnTo>
                  <a:pt x="2489695" y="0"/>
                </a:lnTo>
                <a:lnTo>
                  <a:pt x="3582928" y="0"/>
                </a:lnTo>
                <a:lnTo>
                  <a:pt x="3605052" y="14997"/>
                </a:lnTo>
                <a:cubicBezTo>
                  <a:pt x="4632215" y="754641"/>
                  <a:pt x="5205951" y="2093192"/>
                  <a:pt x="5205951" y="3621656"/>
                </a:cubicBezTo>
                <a:cubicBezTo>
                  <a:pt x="5205951" y="4969131"/>
                  <a:pt x="4277226" y="5602839"/>
                  <a:pt x="3331601" y="6374814"/>
                </a:cubicBezTo>
                <a:cubicBezTo>
                  <a:pt x="3159398" y="6515397"/>
                  <a:pt x="2988771" y="6653108"/>
                  <a:pt x="2814953" y="6780599"/>
                </a:cubicBezTo>
                <a:lnTo>
                  <a:pt x="2703197" y="6858000"/>
                </a:lnTo>
                <a:lnTo>
                  <a:pt x="2489695" y="6858000"/>
                </a:lnTo>
                <a:lnTo>
                  <a:pt x="1709529" y="6858000"/>
                </a:lnTo>
                <a:lnTo>
                  <a:pt x="0" y="6858000"/>
                </a:lnTo>
                <a:close/>
              </a:path>
            </a:pathLst>
          </a:custGeom>
          <a:solidFill>
            <a:srgbClr val="FFFFFF">
              <a:alpha val="6000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00" name="Google Shape;100;p55"/>
          <p:cNvSpPr/>
          <p:nvPr/>
        </p:nvSpPr>
        <p:spPr>
          <a:xfrm>
            <a:off x="7148226" y="0"/>
            <a:ext cx="5043774" cy="6858000"/>
          </a:xfrm>
          <a:custGeom>
            <a:rect b="b" l="l" r="r" t="t"/>
            <a:pathLst>
              <a:path extrusionOk="0" h="6858000" w="5043774">
                <a:moveTo>
                  <a:pt x="1648981" y="0"/>
                </a:moveTo>
                <a:lnTo>
                  <a:pt x="2759699" y="0"/>
                </a:lnTo>
                <a:lnTo>
                  <a:pt x="3379301" y="0"/>
                </a:lnTo>
                <a:lnTo>
                  <a:pt x="3552342" y="0"/>
                </a:lnTo>
                <a:lnTo>
                  <a:pt x="4617166" y="0"/>
                </a:lnTo>
                <a:lnTo>
                  <a:pt x="4786130" y="0"/>
                </a:lnTo>
                <a:lnTo>
                  <a:pt x="4980168" y="0"/>
                </a:lnTo>
                <a:lnTo>
                  <a:pt x="5043774" y="0"/>
                </a:lnTo>
                <a:lnTo>
                  <a:pt x="5043774" y="6858000"/>
                </a:lnTo>
                <a:lnTo>
                  <a:pt x="4980168" y="6858000"/>
                </a:lnTo>
                <a:lnTo>
                  <a:pt x="4786130" y="6858000"/>
                </a:lnTo>
                <a:lnTo>
                  <a:pt x="4617166" y="6858000"/>
                </a:lnTo>
                <a:lnTo>
                  <a:pt x="3552342" y="6858000"/>
                </a:lnTo>
                <a:lnTo>
                  <a:pt x="3379301" y="6858000"/>
                </a:lnTo>
                <a:lnTo>
                  <a:pt x="2759699" y="6858000"/>
                </a:lnTo>
                <a:lnTo>
                  <a:pt x="2542782" y="6858000"/>
                </a:lnTo>
                <a:lnTo>
                  <a:pt x="2429239" y="6780599"/>
                </a:lnTo>
                <a:cubicBezTo>
                  <a:pt x="2252641" y="6653108"/>
                  <a:pt x="2079285" y="6515397"/>
                  <a:pt x="1904328" y="6374814"/>
                </a:cubicBezTo>
                <a:cubicBezTo>
                  <a:pt x="943579" y="5602839"/>
                  <a:pt x="0" y="4969131"/>
                  <a:pt x="0" y="3621656"/>
                </a:cubicBezTo>
                <a:cubicBezTo>
                  <a:pt x="0" y="2093192"/>
                  <a:pt x="582912" y="754641"/>
                  <a:pt x="1626503" y="14997"/>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Meiryo"/>
              <a:ea typeface="Meiryo"/>
              <a:cs typeface="Meiryo"/>
              <a:sym typeface="Meiryo"/>
            </a:endParaRPr>
          </a:p>
        </p:txBody>
      </p:sp>
      <p:sp>
        <p:nvSpPr>
          <p:cNvPr id="101" name="Google Shape;101;p55"/>
          <p:cNvSpPr/>
          <p:nvPr/>
        </p:nvSpPr>
        <p:spPr>
          <a:xfrm flipH="1">
            <a:off x="6697013" y="0"/>
            <a:ext cx="2529723" cy="6858000"/>
          </a:xfrm>
          <a:custGeom>
            <a:rect b="b" l="l" r="r" t="t"/>
            <a:pathLst>
              <a:path extrusionOk="0" h="6858000" w="2529723">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alpha val="69019"/>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Meiryo"/>
              <a:ea typeface="Meiryo"/>
              <a:cs typeface="Meiryo"/>
              <a:sym typeface="Meiryo"/>
            </a:endParaRPr>
          </a:p>
        </p:txBody>
      </p:sp>
      <p:sp>
        <p:nvSpPr>
          <p:cNvPr id="102" name="Google Shape;102;p55"/>
          <p:cNvSpPr txBox="1"/>
          <p:nvPr>
            <p:ph idx="1" type="body"/>
          </p:nvPr>
        </p:nvSpPr>
        <p:spPr>
          <a:xfrm>
            <a:off x="7226187" y="1106345"/>
            <a:ext cx="5119641" cy="2700062"/>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dk1"/>
              </a:buClr>
              <a:buSzPts val="4800"/>
              <a:buNone/>
            </a:pPr>
            <a:r>
              <a:t/>
            </a:r>
            <a:endParaRPr/>
          </a:p>
          <a:p>
            <a:pPr indent="0" lvl="0" marL="0" rtl="0" algn="ctr">
              <a:lnSpc>
                <a:spcPct val="90000"/>
              </a:lnSpc>
              <a:spcBef>
                <a:spcPts val="1000"/>
              </a:spcBef>
              <a:spcAft>
                <a:spcPts val="0"/>
              </a:spcAft>
              <a:buClr>
                <a:schemeClr val="dk1"/>
              </a:buClr>
              <a:buSzPts val="4800"/>
              <a:buNone/>
            </a:pPr>
            <a:r>
              <a:rPr lang="en-US" sz="4800">
                <a:latin typeface="Arial"/>
                <a:ea typeface="Arial"/>
                <a:cs typeface="Arial"/>
                <a:sym typeface="Arial"/>
              </a:rPr>
              <a:t>SEL for Diverse Families:</a:t>
            </a:r>
            <a:endParaRPr sz="4800">
              <a:latin typeface="Arial"/>
              <a:ea typeface="Arial"/>
              <a:cs typeface="Arial"/>
              <a:sym typeface="Arial"/>
            </a:endParaRPr>
          </a:p>
          <a:p>
            <a:pPr indent="0" lvl="0" marL="0" rtl="0" algn="ctr">
              <a:lnSpc>
                <a:spcPct val="90000"/>
              </a:lnSpc>
              <a:spcBef>
                <a:spcPts val="1000"/>
              </a:spcBef>
              <a:spcAft>
                <a:spcPts val="0"/>
              </a:spcAft>
              <a:buClr>
                <a:schemeClr val="dk1"/>
              </a:buClr>
              <a:buSzPts val="4800"/>
              <a:buNone/>
            </a:pPr>
            <a:r>
              <a:rPr lang="en-US" sz="4800">
                <a:latin typeface="Arial"/>
                <a:ea typeface="Arial"/>
                <a:cs typeface="Arial"/>
                <a:sym typeface="Arial"/>
              </a:rPr>
              <a:t> The What, When </a:t>
            </a:r>
            <a:endParaRPr sz="4800">
              <a:latin typeface="Arial"/>
              <a:ea typeface="Arial"/>
              <a:cs typeface="Arial"/>
              <a:sym typeface="Arial"/>
            </a:endParaRPr>
          </a:p>
          <a:p>
            <a:pPr indent="0" lvl="0" marL="0" rtl="0" algn="ctr">
              <a:lnSpc>
                <a:spcPct val="90000"/>
              </a:lnSpc>
              <a:spcBef>
                <a:spcPts val="1000"/>
              </a:spcBef>
              <a:spcAft>
                <a:spcPts val="0"/>
              </a:spcAft>
              <a:buClr>
                <a:schemeClr val="dk1"/>
              </a:buClr>
              <a:buSzPts val="4800"/>
              <a:buNone/>
            </a:pPr>
            <a:r>
              <a:rPr lang="en-US" sz="4800">
                <a:latin typeface="Arial"/>
                <a:ea typeface="Arial"/>
                <a:cs typeface="Arial"/>
                <a:sym typeface="Arial"/>
              </a:rPr>
              <a:t>&amp;   </a:t>
            </a:r>
            <a:endParaRPr>
              <a:latin typeface="Arial"/>
              <a:ea typeface="Arial"/>
              <a:cs typeface="Arial"/>
              <a:sym typeface="Arial"/>
            </a:endParaRPr>
          </a:p>
          <a:p>
            <a:pPr indent="0" lvl="0" marL="0" rtl="0" algn="ctr">
              <a:lnSpc>
                <a:spcPct val="90000"/>
              </a:lnSpc>
              <a:spcBef>
                <a:spcPts val="1000"/>
              </a:spcBef>
              <a:spcAft>
                <a:spcPts val="0"/>
              </a:spcAft>
              <a:buClr>
                <a:schemeClr val="dk1"/>
              </a:buClr>
              <a:buSzPts val="4800"/>
              <a:buNone/>
            </a:pPr>
            <a:r>
              <a:rPr lang="en-US" sz="4800">
                <a:latin typeface="Arial"/>
                <a:ea typeface="Arial"/>
                <a:cs typeface="Arial"/>
                <a:sym typeface="Arial"/>
              </a:rPr>
              <a:t>How </a:t>
            </a:r>
            <a:endParaRPr sz="4800">
              <a:latin typeface="Arial"/>
              <a:ea typeface="Arial"/>
              <a:cs typeface="Arial"/>
              <a:sym typeface="Arial"/>
            </a:endParaRPr>
          </a:p>
        </p:txBody>
      </p:sp>
      <p:pic>
        <p:nvPicPr>
          <p:cNvPr descr="Logo, company name&#10;&#10;Description automatically generated" id="103" name="Google Shape;103;p55"/>
          <p:cNvPicPr preferRelativeResize="0"/>
          <p:nvPr/>
        </p:nvPicPr>
        <p:blipFill rotWithShape="1">
          <a:blip r:embed="rId4">
            <a:alphaModFix/>
          </a:blip>
          <a:srcRect b="0" l="0" r="0" t="0"/>
          <a:stretch/>
        </p:blipFill>
        <p:spPr>
          <a:xfrm>
            <a:off x="378507" y="208129"/>
            <a:ext cx="885910" cy="68631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p56"/>
          <p:cNvSpPr txBox="1"/>
          <p:nvPr>
            <p:ph idx="1" type="subTitle"/>
          </p:nvPr>
        </p:nvSpPr>
        <p:spPr>
          <a:xfrm>
            <a:off x="764275" y="1255593"/>
            <a:ext cx="10638429" cy="4543845"/>
          </a:xfrm>
          <a:prstGeom prst="rect">
            <a:avLst/>
          </a:prstGeom>
          <a:noFill/>
          <a:ln>
            <a:noFill/>
          </a:ln>
        </p:spPr>
        <p:txBody>
          <a:bodyPr anchorCtr="0" anchor="t" bIns="91425" lIns="91425" spcFirstLastPara="1" rIns="91425" wrap="square" tIns="91425">
            <a:noAutofit/>
          </a:bodyPr>
          <a:lstStyle/>
          <a:p>
            <a:pPr indent="0" lvl="0" marL="114300" rtl="0" algn="ctr">
              <a:lnSpc>
                <a:spcPct val="100000"/>
              </a:lnSpc>
              <a:spcBef>
                <a:spcPts val="0"/>
              </a:spcBef>
              <a:spcAft>
                <a:spcPts val="0"/>
              </a:spcAft>
              <a:buSzPts val="1400"/>
              <a:buNone/>
            </a:pPr>
            <a:r>
              <a:rPr b="1" lang="en-US" sz="4800">
                <a:solidFill>
                  <a:schemeClr val="lt1"/>
                </a:solidFill>
                <a:latin typeface="Arial"/>
                <a:ea typeface="Arial"/>
                <a:cs typeface="Arial"/>
                <a:sym typeface="Arial"/>
              </a:rPr>
              <a:t>"</a:t>
            </a:r>
            <a:r>
              <a:rPr b="1" i="1" lang="en-US" sz="4800">
                <a:solidFill>
                  <a:schemeClr val="lt1"/>
                </a:solidFill>
                <a:latin typeface="Arial"/>
                <a:ea typeface="Arial"/>
                <a:cs typeface="Arial"/>
                <a:sym typeface="Arial"/>
              </a:rPr>
              <a:t>Families are far more likely to form partnerships with schools when the school’s norms, values, and cultural representations reflect their own experiences"</a:t>
            </a:r>
            <a:endParaRPr/>
          </a:p>
          <a:p>
            <a:pPr indent="0" lvl="0" marL="114300" rtl="0" algn="ctr">
              <a:lnSpc>
                <a:spcPct val="100000"/>
              </a:lnSpc>
              <a:spcBef>
                <a:spcPts val="0"/>
              </a:spcBef>
              <a:spcAft>
                <a:spcPts val="0"/>
              </a:spcAft>
              <a:buSzPts val="1400"/>
              <a:buNone/>
            </a:pPr>
            <a:r>
              <a:rPr lang="en-US" sz="1400">
                <a:solidFill>
                  <a:schemeClr val="lt1"/>
                </a:solidFill>
                <a:latin typeface="Arial"/>
                <a:ea typeface="Arial"/>
                <a:cs typeface="Arial"/>
                <a:sym typeface="Arial"/>
              </a:rPr>
              <a:t>(Atunez, 2000)</a:t>
            </a:r>
            <a:endParaRPr/>
          </a:p>
        </p:txBody>
      </p:sp>
      <p:sp>
        <p:nvSpPr>
          <p:cNvPr id="110" name="Google Shape;110;p56"/>
          <p:cNvSpPr/>
          <p:nvPr/>
        </p:nvSpPr>
        <p:spPr>
          <a:xfrm>
            <a:off x="5983629" y="3275112"/>
            <a:ext cx="224742"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p57"/>
          <p:cNvSpPr/>
          <p:nvPr/>
        </p:nvSpPr>
        <p:spPr>
          <a:xfrm>
            <a:off x="0" y="0"/>
            <a:ext cx="12188952"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descr="White puzzle with one red piece" id="116" name="Google Shape;116;p57"/>
          <p:cNvPicPr preferRelativeResize="0"/>
          <p:nvPr/>
        </p:nvPicPr>
        <p:blipFill rotWithShape="1">
          <a:blip r:embed="rId3">
            <a:alphaModFix/>
          </a:blip>
          <a:srcRect b="0" l="0" r="0" t="0"/>
          <a:stretch/>
        </p:blipFill>
        <p:spPr>
          <a:xfrm>
            <a:off x="20" y="10"/>
            <a:ext cx="12191980" cy="6857990"/>
          </a:xfrm>
          <a:custGeom>
            <a:rect b="b" l="l" r="r" t="t"/>
            <a:pathLst>
              <a:path extrusionOk="0" h="6858000" w="12192000">
                <a:moveTo>
                  <a:pt x="0" y="0"/>
                </a:moveTo>
                <a:lnTo>
                  <a:pt x="12192000" y="0"/>
                </a:lnTo>
                <a:lnTo>
                  <a:pt x="12192000" y="6858000"/>
                </a:lnTo>
                <a:lnTo>
                  <a:pt x="11560655" y="6858000"/>
                </a:lnTo>
                <a:lnTo>
                  <a:pt x="11572884" y="6759738"/>
                </a:lnTo>
                <a:cubicBezTo>
                  <a:pt x="11663744" y="6693104"/>
                  <a:pt x="11749315" y="6619456"/>
                  <a:pt x="11812292" y="6532282"/>
                </a:cubicBezTo>
                <a:cubicBezTo>
                  <a:pt x="11851232" y="6478675"/>
                  <a:pt x="11886807" y="6425068"/>
                  <a:pt x="11956995" y="6386992"/>
                </a:cubicBezTo>
                <a:cubicBezTo>
                  <a:pt x="11918054" y="6334888"/>
                  <a:pt x="11851232" y="6322863"/>
                  <a:pt x="11801234" y="6284788"/>
                </a:cubicBezTo>
                <a:cubicBezTo>
                  <a:pt x="11797390" y="6253224"/>
                  <a:pt x="11876711" y="6262743"/>
                  <a:pt x="11856520" y="6193604"/>
                </a:cubicBezTo>
                <a:cubicBezTo>
                  <a:pt x="11829119" y="6101419"/>
                  <a:pt x="11858923" y="5996209"/>
                  <a:pt x="11722875" y="5956630"/>
                </a:cubicBezTo>
                <a:cubicBezTo>
                  <a:pt x="11686819" y="5866950"/>
                  <a:pt x="11676724" y="5723664"/>
                  <a:pt x="11763258" y="5635988"/>
                </a:cubicBezTo>
                <a:cubicBezTo>
                  <a:pt x="11892094" y="5505226"/>
                  <a:pt x="11871424" y="5422059"/>
                  <a:pt x="11706050" y="5351418"/>
                </a:cubicBezTo>
                <a:cubicBezTo>
                  <a:pt x="11684896" y="5342400"/>
                  <a:pt x="11707491" y="4786287"/>
                  <a:pt x="11697876" y="4763241"/>
                </a:cubicBezTo>
                <a:cubicBezTo>
                  <a:pt x="11713260" y="4731677"/>
                  <a:pt x="11749315" y="4739192"/>
                  <a:pt x="11776236" y="4730675"/>
                </a:cubicBezTo>
                <a:cubicBezTo>
                  <a:pt x="11894018" y="4694603"/>
                  <a:pt x="11897864" y="4694603"/>
                  <a:pt x="11868540" y="4584884"/>
                </a:cubicBezTo>
                <a:cubicBezTo>
                  <a:pt x="11859884" y="4551817"/>
                  <a:pt x="11880076" y="4538289"/>
                  <a:pt x="11898825" y="4517749"/>
                </a:cubicBezTo>
                <a:cubicBezTo>
                  <a:pt x="11969013" y="4441095"/>
                  <a:pt x="11969494" y="4440094"/>
                  <a:pt x="11897864" y="4375464"/>
                </a:cubicBezTo>
                <a:cubicBezTo>
                  <a:pt x="11877192" y="4356928"/>
                  <a:pt x="11863252" y="4336887"/>
                  <a:pt x="11854116" y="4311838"/>
                </a:cubicBezTo>
                <a:cubicBezTo>
                  <a:pt x="11837290" y="4266245"/>
                  <a:pt x="11837771" y="4228169"/>
                  <a:pt x="11901709" y="4203620"/>
                </a:cubicBezTo>
                <a:cubicBezTo>
                  <a:pt x="11946418" y="4186086"/>
                  <a:pt x="11971897" y="4166044"/>
                  <a:pt x="11974782" y="4114442"/>
                </a:cubicBezTo>
                <a:cubicBezTo>
                  <a:pt x="11976706" y="4071355"/>
                  <a:pt x="11981993" y="4043299"/>
                  <a:pt x="11932476" y="4024762"/>
                </a:cubicBezTo>
                <a:cubicBezTo>
                  <a:pt x="11892576" y="4009732"/>
                  <a:pt x="11881038" y="3977668"/>
                  <a:pt x="11885365" y="3939592"/>
                </a:cubicBezTo>
                <a:cubicBezTo>
                  <a:pt x="11895460" y="3846405"/>
                  <a:pt x="11841137" y="3791796"/>
                  <a:pt x="11751719" y="3749211"/>
                </a:cubicBezTo>
                <a:cubicBezTo>
                  <a:pt x="11666628" y="3708629"/>
                  <a:pt x="11592115" y="3654019"/>
                  <a:pt x="11513754" y="3604420"/>
                </a:cubicBezTo>
                <a:cubicBezTo>
                  <a:pt x="11426740" y="3549310"/>
                  <a:pt x="11325786" y="3516243"/>
                  <a:pt x="11220504" y="3488188"/>
                </a:cubicBezTo>
                <a:cubicBezTo>
                  <a:pt x="11239734" y="3448108"/>
                  <a:pt x="11306076" y="3470653"/>
                  <a:pt x="11312805" y="3414541"/>
                </a:cubicBezTo>
                <a:cubicBezTo>
                  <a:pt x="11148394" y="3366945"/>
                  <a:pt x="10991193" y="3295301"/>
                  <a:pt x="10805146" y="3277767"/>
                </a:cubicBezTo>
                <a:cubicBezTo>
                  <a:pt x="10955618" y="3286784"/>
                  <a:pt x="11092147" y="3222154"/>
                  <a:pt x="11234926" y="3203117"/>
                </a:cubicBezTo>
                <a:cubicBezTo>
                  <a:pt x="11248386" y="3171554"/>
                  <a:pt x="11217140" y="3179569"/>
                  <a:pt x="11204640" y="3174060"/>
                </a:cubicBezTo>
                <a:cubicBezTo>
                  <a:pt x="11192140" y="3168047"/>
                  <a:pt x="11176757" y="3166042"/>
                  <a:pt x="11174834" y="3143498"/>
                </a:cubicBezTo>
                <a:cubicBezTo>
                  <a:pt x="11243580" y="3110932"/>
                  <a:pt x="11329632" y="3132475"/>
                  <a:pt x="11400780" y="3099410"/>
                </a:cubicBezTo>
                <a:cubicBezTo>
                  <a:pt x="11384916" y="3051314"/>
                  <a:pt x="11323382" y="3080371"/>
                  <a:pt x="11297902" y="3041793"/>
                </a:cubicBezTo>
                <a:cubicBezTo>
                  <a:pt x="11364246" y="3034780"/>
                  <a:pt x="11425779" y="3031774"/>
                  <a:pt x="11485870" y="3021253"/>
                </a:cubicBezTo>
                <a:cubicBezTo>
                  <a:pt x="11532984" y="3013236"/>
                  <a:pt x="11545964" y="2972154"/>
                  <a:pt x="11513754" y="2944098"/>
                </a:cubicBezTo>
                <a:cubicBezTo>
                  <a:pt x="11484909" y="2919049"/>
                  <a:pt x="11442604" y="2917044"/>
                  <a:pt x="11405107" y="2906523"/>
                </a:cubicBezTo>
                <a:cubicBezTo>
                  <a:pt x="11137817" y="2833377"/>
                  <a:pt x="10857066" y="2809829"/>
                  <a:pt x="10572950" y="2803317"/>
                </a:cubicBezTo>
                <a:cubicBezTo>
                  <a:pt x="10117210" y="2792795"/>
                  <a:pt x="9660028" y="2793297"/>
                  <a:pt x="9205250" y="2778767"/>
                </a:cubicBezTo>
                <a:cubicBezTo>
                  <a:pt x="8996489" y="2772379"/>
                  <a:pt x="8788540" y="2761765"/>
                  <a:pt x="8579578" y="2759181"/>
                </a:cubicBezTo>
                <a:cubicBezTo>
                  <a:pt x="8509922" y="2758320"/>
                  <a:pt x="8440155" y="2758352"/>
                  <a:pt x="8370208" y="2759730"/>
                </a:cubicBezTo>
                <a:cubicBezTo>
                  <a:pt x="8070708" y="2765742"/>
                  <a:pt x="7771690" y="2764238"/>
                  <a:pt x="7470748" y="2819849"/>
                </a:cubicBezTo>
                <a:cubicBezTo>
                  <a:pt x="7316911" y="2848407"/>
                  <a:pt x="7156825" y="2838887"/>
                  <a:pt x="7001547" y="2861432"/>
                </a:cubicBezTo>
                <a:cubicBezTo>
                  <a:pt x="6765024" y="2896002"/>
                  <a:pt x="6528501" y="2936583"/>
                  <a:pt x="6295343" y="2988688"/>
                </a:cubicBezTo>
                <a:cubicBezTo>
                  <a:pt x="6222271" y="3005220"/>
                  <a:pt x="6131892" y="3015241"/>
                  <a:pt x="6075166" y="3078367"/>
                </a:cubicBezTo>
                <a:cubicBezTo>
                  <a:pt x="5985266" y="3038288"/>
                  <a:pt x="5929502" y="3113938"/>
                  <a:pt x="5859314" y="3139490"/>
                </a:cubicBezTo>
                <a:cubicBezTo>
                  <a:pt x="5831912" y="3149510"/>
                  <a:pt x="5795857" y="3163538"/>
                  <a:pt x="5800183" y="3195101"/>
                </a:cubicBezTo>
                <a:cubicBezTo>
                  <a:pt x="5804030" y="3234680"/>
                  <a:pt x="5844410" y="3260231"/>
                  <a:pt x="5882870" y="3252215"/>
                </a:cubicBezTo>
                <a:cubicBezTo>
                  <a:pt x="6002574" y="3227164"/>
                  <a:pt x="6109777" y="3283277"/>
                  <a:pt x="6232848" y="3274760"/>
                </a:cubicBezTo>
                <a:cubicBezTo>
                  <a:pt x="6125643" y="3298808"/>
                  <a:pt x="6018918" y="3323358"/>
                  <a:pt x="5911715" y="3347407"/>
                </a:cubicBezTo>
                <a:cubicBezTo>
                  <a:pt x="6070839" y="3366444"/>
                  <a:pt x="6227559" y="3332376"/>
                  <a:pt x="6384279" y="3312836"/>
                </a:cubicBezTo>
                <a:cubicBezTo>
                  <a:pt x="6434757" y="3306824"/>
                  <a:pt x="6513117" y="3260732"/>
                  <a:pt x="6526097" y="3325362"/>
                </a:cubicBezTo>
                <a:cubicBezTo>
                  <a:pt x="6534750" y="3368448"/>
                  <a:pt x="6450622" y="3371454"/>
                  <a:pt x="6403028" y="3383478"/>
                </a:cubicBezTo>
                <a:cubicBezTo>
                  <a:pt x="6192945" y="3435081"/>
                  <a:pt x="5979497" y="3465141"/>
                  <a:pt x="5767013" y="3500713"/>
                </a:cubicBezTo>
                <a:cubicBezTo>
                  <a:pt x="5746822" y="3504220"/>
                  <a:pt x="5720381" y="3501214"/>
                  <a:pt x="5706920" y="3511233"/>
                </a:cubicBezTo>
                <a:cubicBezTo>
                  <a:pt x="5598272" y="3591895"/>
                  <a:pt x="5460782" y="3618449"/>
                  <a:pt x="5310793" y="3677066"/>
                </a:cubicBezTo>
                <a:cubicBezTo>
                  <a:pt x="5405498" y="3704622"/>
                  <a:pt x="5469435" y="3648007"/>
                  <a:pt x="5548276" y="3660533"/>
                </a:cubicBezTo>
                <a:cubicBezTo>
                  <a:pt x="5467993" y="3721154"/>
                  <a:pt x="5374730" y="3732677"/>
                  <a:pt x="5293005" y="3765743"/>
                </a:cubicBezTo>
                <a:cubicBezTo>
                  <a:pt x="5234355" y="3789291"/>
                  <a:pt x="5016580" y="3862938"/>
                  <a:pt x="4983410" y="3883981"/>
                </a:cubicBezTo>
                <a:cubicBezTo>
                  <a:pt x="4883416" y="3949110"/>
                  <a:pt x="4756501" y="3979672"/>
                  <a:pt x="4674775" y="4068850"/>
                </a:cubicBezTo>
                <a:cubicBezTo>
                  <a:pt x="4617087" y="4131477"/>
                  <a:pt x="4520939" y="4119952"/>
                  <a:pt x="4453155" y="4163539"/>
                </a:cubicBezTo>
                <a:cubicBezTo>
                  <a:pt x="4429119" y="4204622"/>
                  <a:pt x="4475751" y="4215143"/>
                  <a:pt x="4492095" y="4237188"/>
                </a:cubicBezTo>
                <a:cubicBezTo>
                  <a:pt x="4513728" y="4266746"/>
                  <a:pt x="4475269" y="4283280"/>
                  <a:pt x="4464213" y="4318851"/>
                </a:cubicBezTo>
                <a:cubicBezTo>
                  <a:pt x="4591608" y="4278771"/>
                  <a:pt x="4713234" y="4255223"/>
                  <a:pt x="4857456" y="4241696"/>
                </a:cubicBezTo>
                <a:cubicBezTo>
                  <a:pt x="4809862" y="4299311"/>
                  <a:pt x="4752174" y="4274261"/>
                  <a:pt x="4713234" y="4295303"/>
                </a:cubicBezTo>
                <a:cubicBezTo>
                  <a:pt x="4687756" y="4308830"/>
                  <a:pt x="4648816" y="4314843"/>
                  <a:pt x="4656026" y="4348410"/>
                </a:cubicBezTo>
                <a:cubicBezTo>
                  <a:pt x="4661795" y="4374963"/>
                  <a:pt x="4694486" y="4371456"/>
                  <a:pt x="4718523" y="4368951"/>
                </a:cubicBezTo>
                <a:cubicBezTo>
                  <a:pt x="4810825" y="4359433"/>
                  <a:pt x="4900722" y="4356425"/>
                  <a:pt x="4989178" y="4420054"/>
                </a:cubicBezTo>
                <a:cubicBezTo>
                  <a:pt x="4764193" y="4512739"/>
                  <a:pt x="4505557" y="4473661"/>
                  <a:pt x="4304127" y="4609933"/>
                </a:cubicBezTo>
                <a:cubicBezTo>
                  <a:pt x="4332491" y="4652018"/>
                  <a:pt x="4372871" y="4629473"/>
                  <a:pt x="4402677" y="4624463"/>
                </a:cubicBezTo>
                <a:cubicBezTo>
                  <a:pt x="4598338" y="4590394"/>
                  <a:pt x="5297331" y="4651016"/>
                  <a:pt x="5398287" y="4608430"/>
                </a:cubicBezTo>
                <a:cubicBezTo>
                  <a:pt x="5460301" y="4582379"/>
                  <a:pt x="5525682" y="4569853"/>
                  <a:pt x="5592504" y="4585886"/>
                </a:cubicBezTo>
                <a:cubicBezTo>
                  <a:pt x="5656923" y="4601416"/>
                  <a:pt x="5640578" y="4819353"/>
                  <a:pt x="5411266" y="4964142"/>
                </a:cubicBezTo>
                <a:cubicBezTo>
                  <a:pt x="5378575" y="4984684"/>
                  <a:pt x="5524721" y="5014244"/>
                  <a:pt x="5480493" y="5031277"/>
                </a:cubicBezTo>
                <a:cubicBezTo>
                  <a:pt x="5445880" y="5044804"/>
                  <a:pt x="5276179" y="5037289"/>
                  <a:pt x="5233393" y="5047810"/>
                </a:cubicBezTo>
                <a:cubicBezTo>
                  <a:pt x="5216567" y="5052318"/>
                  <a:pt x="4701216" y="5221157"/>
                  <a:pt x="4750251" y="5256728"/>
                </a:cubicBezTo>
                <a:cubicBezTo>
                  <a:pt x="4896877" y="5363441"/>
                  <a:pt x="5388190" y="5558833"/>
                  <a:pt x="4508440" y="5624965"/>
                </a:cubicBezTo>
                <a:cubicBezTo>
                  <a:pt x="4536323" y="5663542"/>
                  <a:pt x="4613241" y="5638994"/>
                  <a:pt x="4602665" y="5706629"/>
                </a:cubicBezTo>
                <a:cubicBezTo>
                  <a:pt x="4485845" y="5743202"/>
                  <a:pt x="4350758" y="5741198"/>
                  <a:pt x="4215189" y="5797811"/>
                </a:cubicBezTo>
                <a:cubicBezTo>
                  <a:pt x="4276245" y="5838893"/>
                  <a:pt x="4346432" y="5813844"/>
                  <a:pt x="4407966" y="5826870"/>
                </a:cubicBezTo>
                <a:cubicBezTo>
                  <a:pt x="4373353" y="5878473"/>
                  <a:pt x="4313741" y="5870457"/>
                  <a:pt x="4265186" y="5881478"/>
                </a:cubicBezTo>
                <a:cubicBezTo>
                  <a:pt x="4220479" y="5892001"/>
                  <a:pt x="4125774" y="5981680"/>
                  <a:pt x="4145964" y="5977170"/>
                </a:cubicBezTo>
                <a:cubicBezTo>
                  <a:pt x="4332971" y="5937091"/>
                  <a:pt x="4522862" y="5948113"/>
                  <a:pt x="4710350" y="5909035"/>
                </a:cubicBezTo>
                <a:cubicBezTo>
                  <a:pt x="4772366" y="5896009"/>
                  <a:pt x="4842554" y="5870958"/>
                  <a:pt x="4870916" y="5949616"/>
                </a:cubicBezTo>
                <a:cubicBezTo>
                  <a:pt x="4879571" y="5972663"/>
                  <a:pt x="4873320" y="5980177"/>
                  <a:pt x="4960333" y="5949115"/>
                </a:cubicBezTo>
                <a:cubicBezTo>
                  <a:pt x="4994466" y="5937091"/>
                  <a:pt x="5039656" y="5924065"/>
                  <a:pt x="5073788" y="5953623"/>
                </a:cubicBezTo>
                <a:cubicBezTo>
                  <a:pt x="5052154" y="5990698"/>
                  <a:pt x="5010331" y="5979675"/>
                  <a:pt x="4979084" y="5990197"/>
                </a:cubicBezTo>
                <a:cubicBezTo>
                  <a:pt x="4896397" y="6017250"/>
                  <a:pt x="5180513" y="6120457"/>
                  <a:pt x="5100228" y="6151519"/>
                </a:cubicBezTo>
                <a:cubicBezTo>
                  <a:pt x="4935817" y="6215148"/>
                  <a:pt x="4832938" y="6196611"/>
                  <a:pt x="4666602" y="6266250"/>
                </a:cubicBezTo>
                <a:cubicBezTo>
                  <a:pt x="4723331" y="6264746"/>
                  <a:pt x="4706024" y="6288795"/>
                  <a:pt x="4762750" y="6288795"/>
                </a:cubicBezTo>
                <a:cubicBezTo>
                  <a:pt x="4788229" y="6288795"/>
                  <a:pt x="4815151" y="6294807"/>
                  <a:pt x="4815151" y="6322363"/>
                </a:cubicBezTo>
                <a:cubicBezTo>
                  <a:pt x="4815151" y="6348414"/>
                  <a:pt x="4516613" y="6491199"/>
                  <a:pt x="4558918" y="6504727"/>
                </a:cubicBezTo>
                <a:cubicBezTo>
                  <a:pt x="4674295" y="6541299"/>
                  <a:pt x="4970431" y="6429075"/>
                  <a:pt x="4899280" y="6480679"/>
                </a:cubicBezTo>
                <a:cubicBezTo>
                  <a:pt x="4791114" y="6559337"/>
                  <a:pt x="4774769" y="6574868"/>
                  <a:pt x="4692563" y="6586391"/>
                </a:cubicBezTo>
                <a:cubicBezTo>
                  <a:pt x="4621894" y="6596411"/>
                  <a:pt x="4373353" y="6816352"/>
                  <a:pt x="4303645" y="6834888"/>
                </a:cubicBezTo>
                <a:cubicBezTo>
                  <a:pt x="4288262" y="6838896"/>
                  <a:pt x="4291687" y="6845065"/>
                  <a:pt x="4307829" y="6852361"/>
                </a:cubicBezTo>
                <a:lnTo>
                  <a:pt x="4323786" y="6858000"/>
                </a:lnTo>
                <a:lnTo>
                  <a:pt x="0" y="6858000"/>
                </a:lnTo>
                <a:close/>
              </a:path>
            </a:pathLst>
          </a:custGeom>
          <a:noFill/>
          <a:ln>
            <a:noFill/>
          </a:ln>
        </p:spPr>
      </p:pic>
      <p:sp>
        <p:nvSpPr>
          <p:cNvPr id="117" name="Google Shape;117;p57"/>
          <p:cNvSpPr txBox="1"/>
          <p:nvPr>
            <p:ph type="title"/>
          </p:nvPr>
        </p:nvSpPr>
        <p:spPr>
          <a:xfrm>
            <a:off x="5801709" y="3159719"/>
            <a:ext cx="5552090" cy="1008869"/>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5400"/>
              <a:buFont typeface="Helvetica Neue"/>
              <a:buNone/>
            </a:pPr>
            <a:r>
              <a:rPr b="1" lang="en-US" sz="5400">
                <a:latin typeface="Arial"/>
                <a:ea typeface="Arial"/>
                <a:cs typeface="Arial"/>
                <a:sym typeface="Arial"/>
              </a:rPr>
              <a:t>What?</a:t>
            </a:r>
            <a:endParaRPr>
              <a:latin typeface="Arial"/>
              <a:ea typeface="Arial"/>
              <a:cs typeface="Arial"/>
              <a:sym typeface="Arial"/>
            </a:endParaRPr>
          </a:p>
        </p:txBody>
      </p:sp>
      <p:sp>
        <p:nvSpPr>
          <p:cNvPr id="118" name="Google Shape;118;p57"/>
          <p:cNvSpPr txBox="1"/>
          <p:nvPr>
            <p:ph idx="1" type="body"/>
          </p:nvPr>
        </p:nvSpPr>
        <p:spPr>
          <a:xfrm>
            <a:off x="5801709" y="4316506"/>
            <a:ext cx="5991362" cy="2353235"/>
          </a:xfrm>
          <a:prstGeom prst="rect">
            <a:avLst/>
          </a:prstGeom>
          <a:noFill/>
          <a:ln>
            <a:noFill/>
          </a:ln>
        </p:spPr>
        <p:txBody>
          <a:bodyPr anchorCtr="0" anchor="t" bIns="45700" lIns="91425" spcFirstLastPara="1" rIns="91425" wrap="square" tIns="45700">
            <a:normAutofit lnSpcReduction="10000"/>
          </a:bodyPr>
          <a:lstStyle/>
          <a:p>
            <a:pPr indent="-228600" lvl="0" marL="228600" rtl="0" algn="l">
              <a:lnSpc>
                <a:spcPct val="90000"/>
              </a:lnSpc>
              <a:spcBef>
                <a:spcPts val="0"/>
              </a:spcBef>
              <a:spcAft>
                <a:spcPts val="0"/>
              </a:spcAft>
              <a:buClr>
                <a:schemeClr val="dk1"/>
              </a:buClr>
              <a:buSzPts val="2400"/>
              <a:buChar char="•"/>
            </a:pPr>
            <a:r>
              <a:rPr lang="en-US" sz="2400">
                <a:latin typeface="Arial"/>
                <a:ea typeface="Arial"/>
                <a:cs typeface="Arial"/>
                <a:sym typeface="Arial"/>
              </a:rPr>
              <a:t>What is SEL</a:t>
            </a:r>
            <a:endParaRPr>
              <a:latin typeface="Arial"/>
              <a:ea typeface="Arial"/>
              <a:cs typeface="Arial"/>
              <a:sym typeface="Arial"/>
            </a:endParaRPr>
          </a:p>
          <a:p>
            <a:pPr indent="-228600" lvl="0" marL="228600" rtl="0" algn="l">
              <a:lnSpc>
                <a:spcPct val="90000"/>
              </a:lnSpc>
              <a:spcBef>
                <a:spcPts val="1000"/>
              </a:spcBef>
              <a:spcAft>
                <a:spcPts val="0"/>
              </a:spcAft>
              <a:buClr>
                <a:schemeClr val="dk1"/>
              </a:buClr>
              <a:buSzPts val="2400"/>
              <a:buChar char="•"/>
            </a:pPr>
            <a:r>
              <a:rPr lang="en-US" sz="2400">
                <a:latin typeface="Arial"/>
                <a:ea typeface="Arial"/>
                <a:cs typeface="Arial"/>
                <a:sym typeface="Arial"/>
              </a:rPr>
              <a:t>What does the science and research tell us about SEL</a:t>
            </a:r>
            <a:endParaRPr>
              <a:latin typeface="Arial"/>
              <a:ea typeface="Arial"/>
              <a:cs typeface="Arial"/>
              <a:sym typeface="Arial"/>
            </a:endParaRPr>
          </a:p>
          <a:p>
            <a:pPr indent="-228600" lvl="0" marL="228600" rtl="0" algn="l">
              <a:lnSpc>
                <a:spcPct val="90000"/>
              </a:lnSpc>
              <a:spcBef>
                <a:spcPts val="1000"/>
              </a:spcBef>
              <a:spcAft>
                <a:spcPts val="0"/>
              </a:spcAft>
              <a:buClr>
                <a:schemeClr val="dk1"/>
              </a:buClr>
              <a:buSzPts val="2400"/>
              <a:buChar char="•"/>
            </a:pPr>
            <a:r>
              <a:rPr lang="en-US" sz="2400">
                <a:latin typeface="Arial"/>
                <a:ea typeface="Arial"/>
                <a:cs typeface="Arial"/>
                <a:sym typeface="Arial"/>
              </a:rPr>
              <a:t>How does the school plan to implement and integrate SEL</a:t>
            </a:r>
            <a:endParaRPr>
              <a:latin typeface="Arial"/>
              <a:ea typeface="Arial"/>
              <a:cs typeface="Arial"/>
              <a:sym typeface="Arial"/>
            </a:endParaRPr>
          </a:p>
          <a:p>
            <a:pPr indent="-228600" lvl="0" marL="228600" rtl="0" algn="l">
              <a:lnSpc>
                <a:spcPct val="90000"/>
              </a:lnSpc>
              <a:spcBef>
                <a:spcPts val="1000"/>
              </a:spcBef>
              <a:spcAft>
                <a:spcPts val="0"/>
              </a:spcAft>
              <a:buClr>
                <a:schemeClr val="dk1"/>
              </a:buClr>
              <a:buSzPts val="2400"/>
              <a:buChar char="•"/>
            </a:pPr>
            <a:r>
              <a:rPr lang="en-US" sz="2400">
                <a:latin typeface="Arial"/>
                <a:ea typeface="Arial"/>
                <a:cs typeface="Arial"/>
                <a:sym typeface="Arial"/>
              </a:rPr>
              <a:t>What programs will be used</a:t>
            </a:r>
            <a:endParaRPr>
              <a:latin typeface="Arial"/>
              <a:ea typeface="Arial"/>
              <a:cs typeface="Arial"/>
              <a:sym typeface="Arial"/>
            </a:endParaRPr>
          </a:p>
          <a:p>
            <a:pPr indent="-127000" lvl="0" marL="228600" rtl="0" algn="l">
              <a:lnSpc>
                <a:spcPct val="90000"/>
              </a:lnSpc>
              <a:spcBef>
                <a:spcPts val="1000"/>
              </a:spcBef>
              <a:spcAft>
                <a:spcPts val="0"/>
              </a:spcAft>
              <a:buClr>
                <a:schemeClr val="dk1"/>
              </a:buClr>
              <a:buSzPts val="1600"/>
              <a:buNone/>
            </a:pPr>
            <a:r>
              <a:t/>
            </a:r>
            <a:endParaRPr sz="1600"/>
          </a:p>
        </p:txBody>
      </p:sp>
      <p:sp>
        <p:nvSpPr>
          <p:cNvPr id="119" name="Google Shape;119;p57"/>
          <p:cNvSpPr txBox="1"/>
          <p:nvPr/>
        </p:nvSpPr>
        <p:spPr>
          <a:xfrm>
            <a:off x="160792" y="6457880"/>
            <a:ext cx="4677538" cy="40011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000"/>
              <a:buFont typeface="Arial"/>
              <a:buNone/>
            </a:pPr>
            <a:r>
              <a:rPr b="0" i="0" lang="en-US" sz="1000" u="none" cap="none" strike="noStrike">
                <a:solidFill>
                  <a:schemeClr val="dk1"/>
                </a:solidFill>
                <a:latin typeface="Arial"/>
                <a:ea typeface="Arial"/>
                <a:cs typeface="Arial"/>
                <a:sym typeface="Arial"/>
              </a:rPr>
              <a:t>Adapted from materials provided in the “MOVE this World” Parent Engagement and SEL Toolkit </a:t>
            </a:r>
            <a:endParaRPr b="0" i="0" sz="1400" u="none" cap="none" strike="noStrike">
              <a:solidFill>
                <a:srgbClr val="000000"/>
              </a:solidFill>
              <a:latin typeface="Arial"/>
              <a:ea typeface="Arial"/>
              <a:cs typeface="Arial"/>
              <a:sym typeface="Arial"/>
            </a:endParaRPr>
          </a:p>
        </p:txBody>
      </p:sp>
      <p:pic>
        <p:nvPicPr>
          <p:cNvPr descr="Logo, company name&#10;&#10;Description automatically generated" id="120" name="Google Shape;120;p57"/>
          <p:cNvPicPr preferRelativeResize="0"/>
          <p:nvPr/>
        </p:nvPicPr>
        <p:blipFill rotWithShape="1">
          <a:blip r:embed="rId4">
            <a:alphaModFix/>
          </a:blip>
          <a:srcRect b="0" l="0" r="0" t="0"/>
          <a:stretch/>
        </p:blipFill>
        <p:spPr>
          <a:xfrm>
            <a:off x="160792" y="250806"/>
            <a:ext cx="885910" cy="68631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p58"/>
          <p:cNvSpPr/>
          <p:nvPr/>
        </p:nvSpPr>
        <p:spPr>
          <a:xfrm>
            <a:off x="0" y="0"/>
            <a:ext cx="12188952"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26" name="Google Shape;126;p58"/>
          <p:cNvSpPr txBox="1"/>
          <p:nvPr>
            <p:ph type="title"/>
          </p:nvPr>
        </p:nvSpPr>
        <p:spPr>
          <a:xfrm>
            <a:off x="6513788" y="365125"/>
            <a:ext cx="4840010" cy="1807305"/>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5400"/>
              <a:buFont typeface="Helvetica Neue"/>
              <a:buNone/>
            </a:pPr>
            <a:r>
              <a:rPr b="1" lang="en-US" sz="5400">
                <a:latin typeface="Arial"/>
                <a:ea typeface="Arial"/>
                <a:cs typeface="Arial"/>
                <a:sym typeface="Arial"/>
              </a:rPr>
              <a:t>When?</a:t>
            </a:r>
            <a:endParaRPr>
              <a:latin typeface="Arial"/>
              <a:ea typeface="Arial"/>
              <a:cs typeface="Arial"/>
              <a:sym typeface="Arial"/>
            </a:endParaRPr>
          </a:p>
        </p:txBody>
      </p:sp>
      <p:pic>
        <p:nvPicPr>
          <p:cNvPr descr="Calendar on table" id="127" name="Google Shape;127;p58"/>
          <p:cNvPicPr preferRelativeResize="0"/>
          <p:nvPr/>
        </p:nvPicPr>
        <p:blipFill rotWithShape="1">
          <a:blip r:embed="rId3">
            <a:alphaModFix/>
          </a:blip>
          <a:srcRect b="-1" l="3148" r="37316" t="0"/>
          <a:stretch/>
        </p:blipFill>
        <p:spPr>
          <a:xfrm>
            <a:off x="20" y="10"/>
            <a:ext cx="6116549" cy="6857990"/>
          </a:xfrm>
          <a:custGeom>
            <a:rect b="b" l="l" r="r" t="t"/>
            <a:pathLst>
              <a:path extrusionOk="0" h="6879321" w="6116569">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a:noFill/>
          <a:ln>
            <a:noFill/>
          </a:ln>
        </p:spPr>
      </p:pic>
      <p:sp>
        <p:nvSpPr>
          <p:cNvPr id="128" name="Google Shape;128;p58"/>
          <p:cNvSpPr txBox="1"/>
          <p:nvPr>
            <p:ph idx="1" type="body"/>
          </p:nvPr>
        </p:nvSpPr>
        <p:spPr>
          <a:xfrm>
            <a:off x="6513788" y="2333297"/>
            <a:ext cx="4840010" cy="3843666"/>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400"/>
              <a:buChar char="•"/>
            </a:pPr>
            <a:r>
              <a:rPr lang="en-US" sz="2400"/>
              <a:t>Provide foundational knowledge at the beginning of the school year</a:t>
            </a:r>
            <a:endParaRPr/>
          </a:p>
          <a:p>
            <a:pPr indent="-76200" lvl="0" marL="228600" rtl="0" algn="l">
              <a:lnSpc>
                <a:spcPct val="90000"/>
              </a:lnSpc>
              <a:spcBef>
                <a:spcPts val="1000"/>
              </a:spcBef>
              <a:spcAft>
                <a:spcPts val="0"/>
              </a:spcAft>
              <a:buClr>
                <a:schemeClr val="dk1"/>
              </a:buClr>
              <a:buSzPts val="2400"/>
              <a:buNone/>
            </a:pPr>
            <a:r>
              <a:t/>
            </a:r>
            <a:endParaRPr sz="2400"/>
          </a:p>
          <a:p>
            <a:pPr indent="-228600" lvl="0" marL="228600" rtl="0" algn="l">
              <a:lnSpc>
                <a:spcPct val="90000"/>
              </a:lnSpc>
              <a:spcBef>
                <a:spcPts val="1000"/>
              </a:spcBef>
              <a:spcAft>
                <a:spcPts val="0"/>
              </a:spcAft>
              <a:buClr>
                <a:schemeClr val="dk1"/>
              </a:buClr>
              <a:buSzPts val="2400"/>
              <a:buChar char="•"/>
            </a:pPr>
            <a:r>
              <a:rPr lang="en-US" sz="2400"/>
              <a:t>Share updated information on programming &amp; continue to share resources throughout the school year </a:t>
            </a:r>
            <a:endParaRPr/>
          </a:p>
        </p:txBody>
      </p:sp>
      <p:sp>
        <p:nvSpPr>
          <p:cNvPr id="129" name="Google Shape;129;p58"/>
          <p:cNvSpPr txBox="1"/>
          <p:nvPr/>
        </p:nvSpPr>
        <p:spPr>
          <a:xfrm>
            <a:off x="6094476" y="6394371"/>
            <a:ext cx="5614037" cy="24622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00"/>
              <a:buFont typeface="Arial"/>
              <a:buNone/>
            </a:pPr>
            <a:r>
              <a:rPr b="0" i="0" lang="en-US" sz="1000" u="none" cap="none" strike="noStrike">
                <a:solidFill>
                  <a:schemeClr val="dk1"/>
                </a:solidFill>
                <a:latin typeface="Arial"/>
                <a:ea typeface="Arial"/>
                <a:cs typeface="Arial"/>
                <a:sym typeface="Arial"/>
              </a:rPr>
              <a:t>Adapted from materials provided in the “MOVE this World” Parent Engagement and SEL Toolkit </a:t>
            </a:r>
            <a:endParaRPr b="0" i="0" sz="1400" u="none" cap="none" strike="noStrike">
              <a:solidFill>
                <a:srgbClr val="000000"/>
              </a:solidFill>
              <a:latin typeface="Arial"/>
              <a:ea typeface="Arial"/>
              <a:cs typeface="Arial"/>
              <a:sym typeface="Arial"/>
            </a:endParaRPr>
          </a:p>
        </p:txBody>
      </p:sp>
      <p:pic>
        <p:nvPicPr>
          <p:cNvPr descr="Logo, company name&#10;&#10;Description automatically generated" id="130" name="Google Shape;130;p58"/>
          <p:cNvPicPr preferRelativeResize="0"/>
          <p:nvPr/>
        </p:nvPicPr>
        <p:blipFill rotWithShape="1">
          <a:blip r:embed="rId4">
            <a:alphaModFix/>
          </a:blip>
          <a:srcRect b="0" l="0" r="0" t="0"/>
          <a:stretch/>
        </p:blipFill>
        <p:spPr>
          <a:xfrm>
            <a:off x="276907" y="163955"/>
            <a:ext cx="885910" cy="68631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p59"/>
          <p:cNvSpPr/>
          <p:nvPr/>
        </p:nvSpPr>
        <p:spPr>
          <a:xfrm>
            <a:off x="0" y="0"/>
            <a:ext cx="12188952"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descr="Empty speech bubbles" id="136" name="Google Shape;136;p59"/>
          <p:cNvPicPr preferRelativeResize="0"/>
          <p:nvPr/>
        </p:nvPicPr>
        <p:blipFill rotWithShape="1">
          <a:blip r:embed="rId3">
            <a:alphaModFix/>
          </a:blip>
          <a:srcRect b="8933" l="0" r="0" t="6798"/>
          <a:stretch/>
        </p:blipFill>
        <p:spPr>
          <a:xfrm>
            <a:off x="20" y="10"/>
            <a:ext cx="12191980" cy="6857990"/>
          </a:xfrm>
          <a:custGeom>
            <a:rect b="b" l="l" r="r" t="t"/>
            <a:pathLst>
              <a:path extrusionOk="0" h="6858000" w="12192000">
                <a:moveTo>
                  <a:pt x="0" y="0"/>
                </a:moveTo>
                <a:lnTo>
                  <a:pt x="12192000" y="0"/>
                </a:lnTo>
                <a:lnTo>
                  <a:pt x="12192000" y="6858000"/>
                </a:lnTo>
                <a:lnTo>
                  <a:pt x="11560655" y="6858000"/>
                </a:lnTo>
                <a:lnTo>
                  <a:pt x="11572884" y="6759738"/>
                </a:lnTo>
                <a:cubicBezTo>
                  <a:pt x="11663744" y="6693104"/>
                  <a:pt x="11749315" y="6619456"/>
                  <a:pt x="11812292" y="6532282"/>
                </a:cubicBezTo>
                <a:cubicBezTo>
                  <a:pt x="11851232" y="6478675"/>
                  <a:pt x="11886807" y="6425068"/>
                  <a:pt x="11956995" y="6386992"/>
                </a:cubicBezTo>
                <a:cubicBezTo>
                  <a:pt x="11918054" y="6334888"/>
                  <a:pt x="11851232" y="6322863"/>
                  <a:pt x="11801234" y="6284788"/>
                </a:cubicBezTo>
                <a:cubicBezTo>
                  <a:pt x="11797390" y="6253224"/>
                  <a:pt x="11876711" y="6262743"/>
                  <a:pt x="11856520" y="6193604"/>
                </a:cubicBezTo>
                <a:cubicBezTo>
                  <a:pt x="11829119" y="6101419"/>
                  <a:pt x="11858923" y="5996209"/>
                  <a:pt x="11722875" y="5956630"/>
                </a:cubicBezTo>
                <a:cubicBezTo>
                  <a:pt x="11686819" y="5866950"/>
                  <a:pt x="11676724" y="5723664"/>
                  <a:pt x="11763258" y="5635988"/>
                </a:cubicBezTo>
                <a:cubicBezTo>
                  <a:pt x="11892094" y="5505226"/>
                  <a:pt x="11871424" y="5422059"/>
                  <a:pt x="11706050" y="5351418"/>
                </a:cubicBezTo>
                <a:cubicBezTo>
                  <a:pt x="11684896" y="5342400"/>
                  <a:pt x="11707491" y="4786287"/>
                  <a:pt x="11697876" y="4763241"/>
                </a:cubicBezTo>
                <a:cubicBezTo>
                  <a:pt x="11713260" y="4731677"/>
                  <a:pt x="11749315" y="4739192"/>
                  <a:pt x="11776236" y="4730675"/>
                </a:cubicBezTo>
                <a:cubicBezTo>
                  <a:pt x="11894018" y="4694603"/>
                  <a:pt x="11897864" y="4694603"/>
                  <a:pt x="11868540" y="4584884"/>
                </a:cubicBezTo>
                <a:cubicBezTo>
                  <a:pt x="11859884" y="4551817"/>
                  <a:pt x="11880076" y="4538289"/>
                  <a:pt x="11898825" y="4517749"/>
                </a:cubicBezTo>
                <a:cubicBezTo>
                  <a:pt x="11969013" y="4441095"/>
                  <a:pt x="11969494" y="4440094"/>
                  <a:pt x="11897864" y="4375464"/>
                </a:cubicBezTo>
                <a:cubicBezTo>
                  <a:pt x="11877192" y="4356928"/>
                  <a:pt x="11863252" y="4336887"/>
                  <a:pt x="11854116" y="4311838"/>
                </a:cubicBezTo>
                <a:cubicBezTo>
                  <a:pt x="11837290" y="4266245"/>
                  <a:pt x="11837771" y="4228169"/>
                  <a:pt x="11901709" y="4203620"/>
                </a:cubicBezTo>
                <a:cubicBezTo>
                  <a:pt x="11946418" y="4186086"/>
                  <a:pt x="11971897" y="4166044"/>
                  <a:pt x="11974782" y="4114442"/>
                </a:cubicBezTo>
                <a:cubicBezTo>
                  <a:pt x="11976706" y="4071355"/>
                  <a:pt x="11981993" y="4043299"/>
                  <a:pt x="11932476" y="4024762"/>
                </a:cubicBezTo>
                <a:cubicBezTo>
                  <a:pt x="11892576" y="4009732"/>
                  <a:pt x="11881038" y="3977668"/>
                  <a:pt x="11885365" y="3939592"/>
                </a:cubicBezTo>
                <a:cubicBezTo>
                  <a:pt x="11895460" y="3846405"/>
                  <a:pt x="11841137" y="3791796"/>
                  <a:pt x="11751719" y="3749211"/>
                </a:cubicBezTo>
                <a:cubicBezTo>
                  <a:pt x="11666628" y="3708629"/>
                  <a:pt x="11592115" y="3654019"/>
                  <a:pt x="11513754" y="3604420"/>
                </a:cubicBezTo>
                <a:cubicBezTo>
                  <a:pt x="11426740" y="3549310"/>
                  <a:pt x="11325786" y="3516243"/>
                  <a:pt x="11220504" y="3488188"/>
                </a:cubicBezTo>
                <a:cubicBezTo>
                  <a:pt x="11239734" y="3448108"/>
                  <a:pt x="11306076" y="3470653"/>
                  <a:pt x="11312805" y="3414541"/>
                </a:cubicBezTo>
                <a:cubicBezTo>
                  <a:pt x="11148394" y="3366945"/>
                  <a:pt x="10991193" y="3295301"/>
                  <a:pt x="10805146" y="3277767"/>
                </a:cubicBezTo>
                <a:cubicBezTo>
                  <a:pt x="10955618" y="3286784"/>
                  <a:pt x="11092147" y="3222154"/>
                  <a:pt x="11234926" y="3203117"/>
                </a:cubicBezTo>
                <a:cubicBezTo>
                  <a:pt x="11248386" y="3171554"/>
                  <a:pt x="11217140" y="3179569"/>
                  <a:pt x="11204640" y="3174060"/>
                </a:cubicBezTo>
                <a:cubicBezTo>
                  <a:pt x="11192140" y="3168047"/>
                  <a:pt x="11176757" y="3166042"/>
                  <a:pt x="11174834" y="3143498"/>
                </a:cubicBezTo>
                <a:cubicBezTo>
                  <a:pt x="11243580" y="3110932"/>
                  <a:pt x="11329632" y="3132475"/>
                  <a:pt x="11400780" y="3099410"/>
                </a:cubicBezTo>
                <a:cubicBezTo>
                  <a:pt x="11384916" y="3051314"/>
                  <a:pt x="11323382" y="3080371"/>
                  <a:pt x="11297902" y="3041793"/>
                </a:cubicBezTo>
                <a:cubicBezTo>
                  <a:pt x="11364246" y="3034780"/>
                  <a:pt x="11425779" y="3031774"/>
                  <a:pt x="11485870" y="3021253"/>
                </a:cubicBezTo>
                <a:cubicBezTo>
                  <a:pt x="11532984" y="3013236"/>
                  <a:pt x="11545964" y="2972154"/>
                  <a:pt x="11513754" y="2944098"/>
                </a:cubicBezTo>
                <a:cubicBezTo>
                  <a:pt x="11484909" y="2919049"/>
                  <a:pt x="11442604" y="2917044"/>
                  <a:pt x="11405107" y="2906523"/>
                </a:cubicBezTo>
                <a:cubicBezTo>
                  <a:pt x="11137817" y="2833377"/>
                  <a:pt x="10857066" y="2809829"/>
                  <a:pt x="10572950" y="2803317"/>
                </a:cubicBezTo>
                <a:cubicBezTo>
                  <a:pt x="10117210" y="2792795"/>
                  <a:pt x="9660028" y="2793297"/>
                  <a:pt x="9205250" y="2778767"/>
                </a:cubicBezTo>
                <a:cubicBezTo>
                  <a:pt x="8996489" y="2772379"/>
                  <a:pt x="8788540" y="2761765"/>
                  <a:pt x="8579578" y="2759181"/>
                </a:cubicBezTo>
                <a:cubicBezTo>
                  <a:pt x="8509922" y="2758320"/>
                  <a:pt x="8440155" y="2758352"/>
                  <a:pt x="8370208" y="2759730"/>
                </a:cubicBezTo>
                <a:cubicBezTo>
                  <a:pt x="8070708" y="2765742"/>
                  <a:pt x="7771690" y="2764238"/>
                  <a:pt x="7470748" y="2819849"/>
                </a:cubicBezTo>
                <a:cubicBezTo>
                  <a:pt x="7316911" y="2848407"/>
                  <a:pt x="7156825" y="2838887"/>
                  <a:pt x="7001547" y="2861432"/>
                </a:cubicBezTo>
                <a:cubicBezTo>
                  <a:pt x="6765024" y="2896002"/>
                  <a:pt x="6528501" y="2936583"/>
                  <a:pt x="6295343" y="2988688"/>
                </a:cubicBezTo>
                <a:cubicBezTo>
                  <a:pt x="6222271" y="3005220"/>
                  <a:pt x="6131892" y="3015241"/>
                  <a:pt x="6075166" y="3078367"/>
                </a:cubicBezTo>
                <a:cubicBezTo>
                  <a:pt x="5985266" y="3038288"/>
                  <a:pt x="5929502" y="3113938"/>
                  <a:pt x="5859314" y="3139490"/>
                </a:cubicBezTo>
                <a:cubicBezTo>
                  <a:pt x="5831912" y="3149510"/>
                  <a:pt x="5795857" y="3163538"/>
                  <a:pt x="5800183" y="3195101"/>
                </a:cubicBezTo>
                <a:cubicBezTo>
                  <a:pt x="5804030" y="3234680"/>
                  <a:pt x="5844410" y="3260231"/>
                  <a:pt x="5882870" y="3252215"/>
                </a:cubicBezTo>
                <a:cubicBezTo>
                  <a:pt x="6002574" y="3227164"/>
                  <a:pt x="6109777" y="3283277"/>
                  <a:pt x="6232848" y="3274760"/>
                </a:cubicBezTo>
                <a:cubicBezTo>
                  <a:pt x="6125643" y="3298808"/>
                  <a:pt x="6018918" y="3323358"/>
                  <a:pt x="5911715" y="3347407"/>
                </a:cubicBezTo>
                <a:cubicBezTo>
                  <a:pt x="6070839" y="3366444"/>
                  <a:pt x="6227559" y="3332376"/>
                  <a:pt x="6384279" y="3312836"/>
                </a:cubicBezTo>
                <a:cubicBezTo>
                  <a:pt x="6434757" y="3306824"/>
                  <a:pt x="6513117" y="3260732"/>
                  <a:pt x="6526097" y="3325362"/>
                </a:cubicBezTo>
                <a:cubicBezTo>
                  <a:pt x="6534750" y="3368448"/>
                  <a:pt x="6450622" y="3371454"/>
                  <a:pt x="6403028" y="3383478"/>
                </a:cubicBezTo>
                <a:cubicBezTo>
                  <a:pt x="6192945" y="3435081"/>
                  <a:pt x="5979497" y="3465141"/>
                  <a:pt x="5767013" y="3500713"/>
                </a:cubicBezTo>
                <a:cubicBezTo>
                  <a:pt x="5746822" y="3504220"/>
                  <a:pt x="5720381" y="3501214"/>
                  <a:pt x="5706920" y="3511233"/>
                </a:cubicBezTo>
                <a:cubicBezTo>
                  <a:pt x="5598272" y="3591895"/>
                  <a:pt x="5460782" y="3618449"/>
                  <a:pt x="5310793" y="3677066"/>
                </a:cubicBezTo>
                <a:cubicBezTo>
                  <a:pt x="5405498" y="3704622"/>
                  <a:pt x="5469435" y="3648007"/>
                  <a:pt x="5548276" y="3660533"/>
                </a:cubicBezTo>
                <a:cubicBezTo>
                  <a:pt x="5467993" y="3721154"/>
                  <a:pt x="5374730" y="3732677"/>
                  <a:pt x="5293005" y="3765743"/>
                </a:cubicBezTo>
                <a:cubicBezTo>
                  <a:pt x="5234355" y="3789291"/>
                  <a:pt x="5016580" y="3862938"/>
                  <a:pt x="4983410" y="3883981"/>
                </a:cubicBezTo>
                <a:cubicBezTo>
                  <a:pt x="4883416" y="3949110"/>
                  <a:pt x="4756501" y="3979672"/>
                  <a:pt x="4674775" y="4068850"/>
                </a:cubicBezTo>
                <a:cubicBezTo>
                  <a:pt x="4617087" y="4131477"/>
                  <a:pt x="4520939" y="4119952"/>
                  <a:pt x="4453155" y="4163539"/>
                </a:cubicBezTo>
                <a:cubicBezTo>
                  <a:pt x="4429119" y="4204622"/>
                  <a:pt x="4475751" y="4215143"/>
                  <a:pt x="4492095" y="4237188"/>
                </a:cubicBezTo>
                <a:cubicBezTo>
                  <a:pt x="4513728" y="4266746"/>
                  <a:pt x="4475269" y="4283280"/>
                  <a:pt x="4464213" y="4318851"/>
                </a:cubicBezTo>
                <a:cubicBezTo>
                  <a:pt x="4591608" y="4278771"/>
                  <a:pt x="4713234" y="4255223"/>
                  <a:pt x="4857456" y="4241696"/>
                </a:cubicBezTo>
                <a:cubicBezTo>
                  <a:pt x="4809862" y="4299311"/>
                  <a:pt x="4752174" y="4274261"/>
                  <a:pt x="4713234" y="4295303"/>
                </a:cubicBezTo>
                <a:cubicBezTo>
                  <a:pt x="4687756" y="4308830"/>
                  <a:pt x="4648816" y="4314843"/>
                  <a:pt x="4656026" y="4348410"/>
                </a:cubicBezTo>
                <a:cubicBezTo>
                  <a:pt x="4661795" y="4374963"/>
                  <a:pt x="4694486" y="4371456"/>
                  <a:pt x="4718523" y="4368951"/>
                </a:cubicBezTo>
                <a:cubicBezTo>
                  <a:pt x="4810825" y="4359433"/>
                  <a:pt x="4900722" y="4356425"/>
                  <a:pt x="4989178" y="4420054"/>
                </a:cubicBezTo>
                <a:cubicBezTo>
                  <a:pt x="4764193" y="4512739"/>
                  <a:pt x="4505557" y="4473661"/>
                  <a:pt x="4304127" y="4609933"/>
                </a:cubicBezTo>
                <a:cubicBezTo>
                  <a:pt x="4332491" y="4652018"/>
                  <a:pt x="4372871" y="4629473"/>
                  <a:pt x="4402677" y="4624463"/>
                </a:cubicBezTo>
                <a:cubicBezTo>
                  <a:pt x="4598338" y="4590394"/>
                  <a:pt x="5297331" y="4651016"/>
                  <a:pt x="5398287" y="4608430"/>
                </a:cubicBezTo>
                <a:cubicBezTo>
                  <a:pt x="5460301" y="4582379"/>
                  <a:pt x="5525682" y="4569853"/>
                  <a:pt x="5592504" y="4585886"/>
                </a:cubicBezTo>
                <a:cubicBezTo>
                  <a:pt x="5656923" y="4601416"/>
                  <a:pt x="5640578" y="4819353"/>
                  <a:pt x="5411266" y="4964142"/>
                </a:cubicBezTo>
                <a:cubicBezTo>
                  <a:pt x="5378575" y="4984684"/>
                  <a:pt x="5524721" y="5014244"/>
                  <a:pt x="5480493" y="5031277"/>
                </a:cubicBezTo>
                <a:cubicBezTo>
                  <a:pt x="5445880" y="5044804"/>
                  <a:pt x="5276179" y="5037289"/>
                  <a:pt x="5233393" y="5047810"/>
                </a:cubicBezTo>
                <a:cubicBezTo>
                  <a:pt x="5216567" y="5052318"/>
                  <a:pt x="4701216" y="5221157"/>
                  <a:pt x="4750251" y="5256728"/>
                </a:cubicBezTo>
                <a:cubicBezTo>
                  <a:pt x="4896877" y="5363441"/>
                  <a:pt x="5388190" y="5558833"/>
                  <a:pt x="4508440" y="5624965"/>
                </a:cubicBezTo>
                <a:cubicBezTo>
                  <a:pt x="4536323" y="5663542"/>
                  <a:pt x="4613241" y="5638994"/>
                  <a:pt x="4602665" y="5706629"/>
                </a:cubicBezTo>
                <a:cubicBezTo>
                  <a:pt x="4485845" y="5743202"/>
                  <a:pt x="4350758" y="5741198"/>
                  <a:pt x="4215189" y="5797811"/>
                </a:cubicBezTo>
                <a:cubicBezTo>
                  <a:pt x="4276245" y="5838893"/>
                  <a:pt x="4346432" y="5813844"/>
                  <a:pt x="4407966" y="5826870"/>
                </a:cubicBezTo>
                <a:cubicBezTo>
                  <a:pt x="4373353" y="5878473"/>
                  <a:pt x="4313741" y="5870457"/>
                  <a:pt x="4265186" y="5881478"/>
                </a:cubicBezTo>
                <a:cubicBezTo>
                  <a:pt x="4220479" y="5892001"/>
                  <a:pt x="4125774" y="5981680"/>
                  <a:pt x="4145964" y="5977170"/>
                </a:cubicBezTo>
                <a:cubicBezTo>
                  <a:pt x="4332971" y="5937091"/>
                  <a:pt x="4522862" y="5948113"/>
                  <a:pt x="4710350" y="5909035"/>
                </a:cubicBezTo>
                <a:cubicBezTo>
                  <a:pt x="4772366" y="5896009"/>
                  <a:pt x="4842554" y="5870958"/>
                  <a:pt x="4870916" y="5949616"/>
                </a:cubicBezTo>
                <a:cubicBezTo>
                  <a:pt x="4879571" y="5972663"/>
                  <a:pt x="4873320" y="5980177"/>
                  <a:pt x="4960333" y="5949115"/>
                </a:cubicBezTo>
                <a:cubicBezTo>
                  <a:pt x="4994466" y="5937091"/>
                  <a:pt x="5039656" y="5924065"/>
                  <a:pt x="5073788" y="5953623"/>
                </a:cubicBezTo>
                <a:cubicBezTo>
                  <a:pt x="5052154" y="5990698"/>
                  <a:pt x="5010331" y="5979675"/>
                  <a:pt x="4979084" y="5990197"/>
                </a:cubicBezTo>
                <a:cubicBezTo>
                  <a:pt x="4896397" y="6017250"/>
                  <a:pt x="5180513" y="6120457"/>
                  <a:pt x="5100228" y="6151519"/>
                </a:cubicBezTo>
                <a:cubicBezTo>
                  <a:pt x="4935817" y="6215148"/>
                  <a:pt x="4832938" y="6196611"/>
                  <a:pt x="4666602" y="6266250"/>
                </a:cubicBezTo>
                <a:cubicBezTo>
                  <a:pt x="4723331" y="6264746"/>
                  <a:pt x="4706024" y="6288795"/>
                  <a:pt x="4762750" y="6288795"/>
                </a:cubicBezTo>
                <a:cubicBezTo>
                  <a:pt x="4788229" y="6288795"/>
                  <a:pt x="4815151" y="6294807"/>
                  <a:pt x="4815151" y="6322363"/>
                </a:cubicBezTo>
                <a:cubicBezTo>
                  <a:pt x="4815151" y="6348414"/>
                  <a:pt x="4516613" y="6491199"/>
                  <a:pt x="4558918" y="6504727"/>
                </a:cubicBezTo>
                <a:cubicBezTo>
                  <a:pt x="4674295" y="6541299"/>
                  <a:pt x="4970431" y="6429075"/>
                  <a:pt x="4899280" y="6480679"/>
                </a:cubicBezTo>
                <a:cubicBezTo>
                  <a:pt x="4791114" y="6559337"/>
                  <a:pt x="4774769" y="6574868"/>
                  <a:pt x="4692563" y="6586391"/>
                </a:cubicBezTo>
                <a:cubicBezTo>
                  <a:pt x="4621894" y="6596411"/>
                  <a:pt x="4373353" y="6816352"/>
                  <a:pt x="4303645" y="6834888"/>
                </a:cubicBezTo>
                <a:cubicBezTo>
                  <a:pt x="4288262" y="6838896"/>
                  <a:pt x="4291687" y="6845065"/>
                  <a:pt x="4307829" y="6852361"/>
                </a:cubicBezTo>
                <a:lnTo>
                  <a:pt x="4323786" y="6858000"/>
                </a:lnTo>
                <a:lnTo>
                  <a:pt x="0" y="6858000"/>
                </a:lnTo>
                <a:close/>
              </a:path>
            </a:pathLst>
          </a:custGeom>
          <a:noFill/>
          <a:ln>
            <a:noFill/>
          </a:ln>
        </p:spPr>
      </p:pic>
      <p:sp>
        <p:nvSpPr>
          <p:cNvPr id="137" name="Google Shape;137;p59"/>
          <p:cNvSpPr txBox="1"/>
          <p:nvPr>
            <p:ph type="title"/>
          </p:nvPr>
        </p:nvSpPr>
        <p:spPr>
          <a:xfrm>
            <a:off x="6205121" y="2661993"/>
            <a:ext cx="5552090" cy="914925"/>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5400"/>
              <a:buFont typeface="Helvetica Neue"/>
              <a:buNone/>
            </a:pPr>
            <a:r>
              <a:rPr b="1" lang="en-US" sz="5400">
                <a:latin typeface="Arial"/>
                <a:ea typeface="Arial"/>
                <a:cs typeface="Arial"/>
                <a:sym typeface="Arial"/>
              </a:rPr>
              <a:t>How?</a:t>
            </a:r>
            <a:endParaRPr>
              <a:latin typeface="Arial"/>
              <a:ea typeface="Arial"/>
              <a:cs typeface="Arial"/>
              <a:sym typeface="Arial"/>
            </a:endParaRPr>
          </a:p>
        </p:txBody>
      </p:sp>
      <p:sp>
        <p:nvSpPr>
          <p:cNvPr id="138" name="Google Shape;138;p59"/>
          <p:cNvSpPr txBox="1"/>
          <p:nvPr>
            <p:ph idx="1" type="body"/>
          </p:nvPr>
        </p:nvSpPr>
        <p:spPr>
          <a:xfrm>
            <a:off x="5526740" y="3576918"/>
            <a:ext cx="6424069" cy="2642907"/>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chemeClr val="dk1"/>
              </a:buClr>
              <a:buSzPts val="2400"/>
              <a:buChar char="•"/>
            </a:pPr>
            <a:r>
              <a:rPr lang="en-US" sz="2400">
                <a:latin typeface="Arial"/>
                <a:ea typeface="Arial"/>
                <a:cs typeface="Arial"/>
                <a:sym typeface="Arial"/>
              </a:rPr>
              <a:t>Share information at open house or back to school night</a:t>
            </a:r>
            <a:endParaRPr>
              <a:latin typeface="Arial"/>
              <a:ea typeface="Arial"/>
              <a:cs typeface="Arial"/>
              <a:sym typeface="Arial"/>
            </a:endParaRPr>
          </a:p>
          <a:p>
            <a:pPr indent="-228600" lvl="0" marL="228600" rtl="0" algn="l">
              <a:lnSpc>
                <a:spcPct val="90000"/>
              </a:lnSpc>
              <a:spcBef>
                <a:spcPts val="1000"/>
              </a:spcBef>
              <a:spcAft>
                <a:spcPts val="0"/>
              </a:spcAft>
              <a:buClr>
                <a:schemeClr val="dk1"/>
              </a:buClr>
              <a:buSzPts val="2400"/>
              <a:buChar char="•"/>
            </a:pPr>
            <a:r>
              <a:rPr lang="en-US" sz="2400">
                <a:latin typeface="Arial"/>
                <a:ea typeface="Arial"/>
                <a:cs typeface="Arial"/>
                <a:sym typeface="Arial"/>
              </a:rPr>
              <a:t>Send written communication home to families via students</a:t>
            </a:r>
            <a:endParaRPr>
              <a:latin typeface="Arial"/>
              <a:ea typeface="Arial"/>
              <a:cs typeface="Arial"/>
              <a:sym typeface="Arial"/>
            </a:endParaRPr>
          </a:p>
          <a:p>
            <a:pPr indent="-228600" lvl="0" marL="228600" rtl="0" algn="l">
              <a:lnSpc>
                <a:spcPct val="90000"/>
              </a:lnSpc>
              <a:spcBef>
                <a:spcPts val="1000"/>
              </a:spcBef>
              <a:spcAft>
                <a:spcPts val="0"/>
              </a:spcAft>
              <a:buClr>
                <a:schemeClr val="dk1"/>
              </a:buClr>
              <a:buSzPts val="2400"/>
              <a:buChar char="•"/>
            </a:pPr>
            <a:r>
              <a:rPr lang="en-US" sz="2400">
                <a:latin typeface="Arial"/>
                <a:ea typeface="Arial"/>
                <a:cs typeface="Arial"/>
                <a:sym typeface="Arial"/>
              </a:rPr>
              <a:t>Communicate virtually including text messages as appropriate</a:t>
            </a:r>
            <a:endParaRPr>
              <a:latin typeface="Arial"/>
              <a:ea typeface="Arial"/>
              <a:cs typeface="Arial"/>
              <a:sym typeface="Arial"/>
            </a:endParaRPr>
          </a:p>
          <a:p>
            <a:pPr indent="-228600" lvl="0" marL="228600" rtl="0" algn="l">
              <a:lnSpc>
                <a:spcPct val="90000"/>
              </a:lnSpc>
              <a:spcBef>
                <a:spcPts val="1000"/>
              </a:spcBef>
              <a:spcAft>
                <a:spcPts val="0"/>
              </a:spcAft>
              <a:buClr>
                <a:schemeClr val="dk1"/>
              </a:buClr>
              <a:buSzPts val="2400"/>
              <a:buChar char="•"/>
            </a:pPr>
            <a:r>
              <a:rPr lang="en-US" sz="2400">
                <a:latin typeface="Arial"/>
                <a:ea typeface="Arial"/>
                <a:cs typeface="Arial"/>
                <a:sym typeface="Arial"/>
              </a:rPr>
              <a:t>Discuss student progress at parent teacher conferences and other 1:1 meetings </a:t>
            </a:r>
            <a:endParaRPr>
              <a:latin typeface="Arial"/>
              <a:ea typeface="Arial"/>
              <a:cs typeface="Arial"/>
              <a:sym typeface="Arial"/>
            </a:endParaRPr>
          </a:p>
        </p:txBody>
      </p:sp>
      <p:sp>
        <p:nvSpPr>
          <p:cNvPr id="139" name="Google Shape;139;p59"/>
          <p:cNvSpPr txBox="1"/>
          <p:nvPr/>
        </p:nvSpPr>
        <p:spPr>
          <a:xfrm>
            <a:off x="107576" y="6219825"/>
            <a:ext cx="3512500" cy="47705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000"/>
              <a:buFont typeface="Arial"/>
              <a:buNone/>
            </a:pPr>
            <a:r>
              <a:rPr b="0" i="0" lang="en-US" sz="1000" u="none" cap="none" strike="noStrike">
                <a:solidFill>
                  <a:schemeClr val="dk1"/>
                </a:solidFill>
                <a:latin typeface="Arial"/>
                <a:ea typeface="Arial"/>
                <a:cs typeface="Arial"/>
                <a:sym typeface="Arial"/>
              </a:rPr>
              <a:t>Adapted from materials provided in the “MOVE this World”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600"/>
              </a:spcBef>
              <a:spcAft>
                <a:spcPts val="0"/>
              </a:spcAft>
              <a:buClr>
                <a:srgbClr val="000000"/>
              </a:buClr>
              <a:buSzPts val="1000"/>
              <a:buFont typeface="Arial"/>
              <a:buNone/>
            </a:pPr>
            <a:r>
              <a:rPr b="0" i="0" lang="en-US" sz="1000" u="none" cap="none" strike="noStrike">
                <a:solidFill>
                  <a:schemeClr val="dk1"/>
                </a:solidFill>
                <a:latin typeface="Arial"/>
                <a:ea typeface="Arial"/>
                <a:cs typeface="Arial"/>
                <a:sym typeface="Arial"/>
              </a:rPr>
              <a:t>Parent Engagement and SEL Toolkit </a:t>
            </a:r>
            <a:endParaRPr b="0" i="0" sz="1400" u="none" cap="none" strike="noStrike">
              <a:solidFill>
                <a:srgbClr val="000000"/>
              </a:solidFill>
              <a:latin typeface="Arial"/>
              <a:ea typeface="Arial"/>
              <a:cs typeface="Arial"/>
              <a:sym typeface="Arial"/>
            </a:endParaRPr>
          </a:p>
        </p:txBody>
      </p:sp>
      <p:pic>
        <p:nvPicPr>
          <p:cNvPr descr="Logo, company name&#10;&#10;Description automatically generated" id="140" name="Google Shape;140;p59"/>
          <p:cNvPicPr preferRelativeResize="0"/>
          <p:nvPr/>
        </p:nvPicPr>
        <p:blipFill rotWithShape="1">
          <a:blip r:embed="rId4">
            <a:alphaModFix/>
          </a:blip>
          <a:srcRect b="0" l="0" r="0" t="0"/>
          <a:stretch/>
        </p:blipFill>
        <p:spPr>
          <a:xfrm>
            <a:off x="107576" y="237906"/>
            <a:ext cx="885910" cy="68631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60"/>
          <p:cNvSpPr txBox="1"/>
          <p:nvPr>
            <p:ph type="title"/>
          </p:nvPr>
        </p:nvSpPr>
        <p:spPr>
          <a:xfrm>
            <a:off x="775885" y="1139592"/>
            <a:ext cx="10157600" cy="5248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2400"/>
              <a:buNone/>
            </a:pPr>
            <a:r>
              <a:rPr b="1" lang="en-US" sz="5400">
                <a:solidFill>
                  <a:srgbClr val="002060"/>
                </a:solidFill>
              </a:rPr>
              <a:t>SEL Family Night </a:t>
            </a:r>
            <a:endParaRPr sz="5400">
              <a:solidFill>
                <a:srgbClr val="002060"/>
              </a:solidFill>
            </a:endParaRPr>
          </a:p>
        </p:txBody>
      </p:sp>
      <p:graphicFrame>
        <p:nvGraphicFramePr>
          <p:cNvPr id="146" name="Google Shape;146;p60"/>
          <p:cNvGraphicFramePr/>
          <p:nvPr/>
        </p:nvGraphicFramePr>
        <p:xfrm>
          <a:off x="775885" y="1781092"/>
          <a:ext cx="3000000" cy="3000000"/>
        </p:xfrm>
        <a:graphic>
          <a:graphicData uri="http://schemas.openxmlformats.org/drawingml/2006/table">
            <a:tbl>
              <a:tblPr bandRow="1" firstRow="1">
                <a:noFill/>
                <a:tableStyleId>{0D6D8A46-30B0-4B3D-8643-349923C5EF5E}</a:tableStyleId>
              </a:tblPr>
              <a:tblGrid>
                <a:gridCol w="3146150"/>
                <a:gridCol w="1229100"/>
                <a:gridCol w="5916225"/>
              </a:tblGrid>
              <a:tr h="441750">
                <a:tc>
                  <a:txBody>
                    <a:bodyPr/>
                    <a:lstStyle/>
                    <a:p>
                      <a:pPr indent="0" lvl="0" marL="0" marR="0" rtl="0" algn="ctr">
                        <a:lnSpc>
                          <a:spcPct val="100000"/>
                        </a:lnSpc>
                        <a:spcBef>
                          <a:spcPts val="0"/>
                        </a:spcBef>
                        <a:spcAft>
                          <a:spcPts val="0"/>
                        </a:spcAft>
                        <a:buClr>
                          <a:srgbClr val="000000"/>
                        </a:buClr>
                        <a:buSzPts val="2000"/>
                        <a:buFont typeface="Arial"/>
                        <a:buNone/>
                      </a:pPr>
                      <a:r>
                        <a:rPr b="1" lang="en-US" sz="2000" u="none" cap="none" strike="noStrike"/>
                        <a:t>Agenda Items </a:t>
                      </a:r>
                      <a:endParaRPr sz="1400" u="none" cap="none" strike="noStrike"/>
                    </a:p>
                  </a:txBody>
                  <a:tcPr marT="45725" marB="45725" marR="91450" marL="91450">
                    <a:solidFill>
                      <a:schemeClr val="accent1"/>
                    </a:solidFill>
                  </a:tcPr>
                </a:tc>
                <a:tc>
                  <a:txBody>
                    <a:bodyPr/>
                    <a:lstStyle/>
                    <a:p>
                      <a:pPr indent="0" lvl="0" marL="0" marR="0" rtl="0" algn="ctr">
                        <a:lnSpc>
                          <a:spcPct val="100000"/>
                        </a:lnSpc>
                        <a:spcBef>
                          <a:spcPts val="0"/>
                        </a:spcBef>
                        <a:spcAft>
                          <a:spcPts val="0"/>
                        </a:spcAft>
                        <a:buClr>
                          <a:srgbClr val="000000"/>
                        </a:buClr>
                        <a:buSzPts val="2000"/>
                        <a:buFont typeface="Arial"/>
                        <a:buNone/>
                      </a:pPr>
                      <a:r>
                        <a:rPr b="1" lang="en-US" sz="2000" u="none" cap="none" strike="noStrike"/>
                        <a:t>Minutes </a:t>
                      </a:r>
                      <a:endParaRPr sz="1400" u="none" cap="none" strike="noStrike"/>
                    </a:p>
                  </a:txBody>
                  <a:tcPr marT="45725" marB="45725" marR="91450" marL="91450">
                    <a:solidFill>
                      <a:schemeClr val="accent1"/>
                    </a:solidFill>
                  </a:tcPr>
                </a:tc>
                <a:tc>
                  <a:txBody>
                    <a:bodyPr/>
                    <a:lstStyle/>
                    <a:p>
                      <a:pPr indent="0" lvl="0" marL="0" marR="0" rtl="0" algn="ctr">
                        <a:lnSpc>
                          <a:spcPct val="100000"/>
                        </a:lnSpc>
                        <a:spcBef>
                          <a:spcPts val="0"/>
                        </a:spcBef>
                        <a:spcAft>
                          <a:spcPts val="0"/>
                        </a:spcAft>
                        <a:buClr>
                          <a:srgbClr val="000000"/>
                        </a:buClr>
                        <a:buSzPts val="2000"/>
                        <a:buFont typeface="Arial"/>
                        <a:buNone/>
                      </a:pPr>
                      <a:r>
                        <a:rPr b="1" lang="en-US" sz="2000" u="none" cap="none" strike="noStrike"/>
                        <a:t>Description of Each Agenda Item </a:t>
                      </a:r>
                      <a:endParaRPr b="1" sz="2000" u="none" cap="none" strike="noStrike"/>
                    </a:p>
                  </a:txBody>
                  <a:tcPr marT="45725" marB="45725" marR="91450" marL="91450">
                    <a:solidFill>
                      <a:schemeClr val="accent1"/>
                    </a:solidFill>
                  </a:tcPr>
                </a:tc>
              </a:tr>
              <a:tr h="624975">
                <a:tc>
                  <a:txBody>
                    <a:bodyPr/>
                    <a:lstStyle/>
                    <a:p>
                      <a:pPr indent="0" lvl="0" marL="0" marR="0" rtl="0" algn="ctr">
                        <a:lnSpc>
                          <a:spcPct val="100000"/>
                        </a:lnSpc>
                        <a:spcBef>
                          <a:spcPts val="0"/>
                        </a:spcBef>
                        <a:spcAft>
                          <a:spcPts val="0"/>
                        </a:spcAft>
                        <a:buClr>
                          <a:srgbClr val="000000"/>
                        </a:buClr>
                        <a:buSzPts val="1800"/>
                        <a:buFont typeface="Arial"/>
                        <a:buNone/>
                      </a:pPr>
                      <a:r>
                        <a:rPr b="1" lang="en-US" sz="1800" u="none" cap="none" strike="noStrike">
                          <a:solidFill>
                            <a:srgbClr val="002060"/>
                          </a:solidFill>
                        </a:rPr>
                        <a:t>Opening Exercise</a:t>
                      </a:r>
                      <a:endParaRPr b="1" sz="1800" u="none" cap="none" strike="noStrike">
                        <a:solidFill>
                          <a:srgbClr val="002060"/>
                        </a:solidFill>
                        <a:latin typeface="Arial"/>
                        <a:ea typeface="Arial"/>
                        <a:cs typeface="Arial"/>
                        <a:sym typeface="Arial"/>
                      </a:endParaRPr>
                    </a:p>
                  </a:txBody>
                  <a:tcPr marT="45725" marB="45725" marR="91450" marL="91450"/>
                </a:tc>
                <a:tc>
                  <a:txBody>
                    <a:bodyPr/>
                    <a:lstStyle/>
                    <a:p>
                      <a:pPr indent="0" lvl="0" marL="0" marR="0" rtl="0" algn="ctr">
                        <a:lnSpc>
                          <a:spcPct val="100000"/>
                        </a:lnSpc>
                        <a:spcBef>
                          <a:spcPts val="0"/>
                        </a:spcBef>
                        <a:spcAft>
                          <a:spcPts val="0"/>
                        </a:spcAft>
                        <a:buClr>
                          <a:srgbClr val="000000"/>
                        </a:buClr>
                        <a:buSzPts val="1800"/>
                        <a:buFont typeface="Arial"/>
                        <a:buNone/>
                      </a:pPr>
                      <a:r>
                        <a:rPr lang="en-US" sz="1800" u="none" cap="none" strike="noStrike">
                          <a:solidFill>
                            <a:srgbClr val="FF5050"/>
                          </a:solidFill>
                        </a:rPr>
                        <a:t>10</a:t>
                      </a:r>
                      <a:endParaRPr sz="1800" u="none" cap="none" strike="noStrike">
                        <a:solidFill>
                          <a:srgbClr val="FF5050"/>
                        </a:solidFill>
                        <a:latin typeface="Arial"/>
                        <a:ea typeface="Arial"/>
                        <a:cs typeface="Arial"/>
                        <a:sym typeface="Arial"/>
                      </a:endParaRPr>
                    </a:p>
                  </a:txBody>
                  <a:tcPr marT="45725" marB="45725" marR="91450" marL="91450"/>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solidFill>
                            <a:srgbClr val="0070C0"/>
                          </a:solidFill>
                        </a:rPr>
                        <a:t>Centering exercise that helps them experience with what their students will do in the school day (breathing or setting an intention)</a:t>
                      </a:r>
                      <a:endParaRPr sz="1400" u="none" cap="none" strike="noStrike">
                        <a:solidFill>
                          <a:srgbClr val="0070C0"/>
                        </a:solidFill>
                        <a:latin typeface="Arial"/>
                        <a:ea typeface="Arial"/>
                        <a:cs typeface="Arial"/>
                        <a:sym typeface="Arial"/>
                      </a:endParaRPr>
                    </a:p>
                  </a:txBody>
                  <a:tcPr marT="45725" marB="45725" marR="91450" marL="91450"/>
                </a:tc>
              </a:tr>
              <a:tr h="447275">
                <a:tc>
                  <a:txBody>
                    <a:bodyPr/>
                    <a:lstStyle/>
                    <a:p>
                      <a:pPr indent="0" lvl="0" marL="0" marR="0" rtl="0" algn="ctr">
                        <a:lnSpc>
                          <a:spcPct val="100000"/>
                        </a:lnSpc>
                        <a:spcBef>
                          <a:spcPts val="0"/>
                        </a:spcBef>
                        <a:spcAft>
                          <a:spcPts val="0"/>
                        </a:spcAft>
                        <a:buClr>
                          <a:srgbClr val="000000"/>
                        </a:buClr>
                        <a:buSzPts val="1800"/>
                        <a:buFont typeface="Arial"/>
                        <a:buNone/>
                      </a:pPr>
                      <a:r>
                        <a:rPr b="1" lang="en-US" sz="1800" u="none" cap="none" strike="noStrike">
                          <a:solidFill>
                            <a:srgbClr val="002060"/>
                          </a:solidFill>
                        </a:rPr>
                        <a:t>What is SEL?</a:t>
                      </a:r>
                      <a:endParaRPr b="1" sz="1800" u="none" cap="none" strike="noStrike">
                        <a:solidFill>
                          <a:srgbClr val="002060"/>
                        </a:solidFill>
                        <a:latin typeface="Arial"/>
                        <a:ea typeface="Arial"/>
                        <a:cs typeface="Arial"/>
                        <a:sym typeface="Arial"/>
                      </a:endParaRPr>
                    </a:p>
                  </a:txBody>
                  <a:tcPr marT="45725" marB="45725" marR="91450" marL="91450"/>
                </a:tc>
                <a:tc>
                  <a:txBody>
                    <a:bodyPr/>
                    <a:lstStyle/>
                    <a:p>
                      <a:pPr indent="0" lvl="0" marL="0" marR="0" rtl="0" algn="ctr">
                        <a:lnSpc>
                          <a:spcPct val="100000"/>
                        </a:lnSpc>
                        <a:spcBef>
                          <a:spcPts val="0"/>
                        </a:spcBef>
                        <a:spcAft>
                          <a:spcPts val="0"/>
                        </a:spcAft>
                        <a:buClr>
                          <a:srgbClr val="000000"/>
                        </a:buClr>
                        <a:buSzPts val="1800"/>
                        <a:buFont typeface="Arial"/>
                        <a:buNone/>
                      </a:pPr>
                      <a:r>
                        <a:rPr lang="en-US" sz="1800" u="none" cap="none" strike="noStrike">
                          <a:solidFill>
                            <a:srgbClr val="FF5050"/>
                          </a:solidFill>
                        </a:rPr>
                        <a:t>20</a:t>
                      </a:r>
                      <a:endParaRPr sz="1800" u="none" cap="none" strike="noStrike">
                        <a:solidFill>
                          <a:srgbClr val="FF5050"/>
                        </a:solidFill>
                        <a:latin typeface="Arial"/>
                        <a:ea typeface="Arial"/>
                        <a:cs typeface="Arial"/>
                        <a:sym typeface="Arial"/>
                      </a:endParaRPr>
                    </a:p>
                  </a:txBody>
                  <a:tcPr marT="45725" marB="45725" marR="91450" marL="91450"/>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solidFill>
                            <a:srgbClr val="0070C0"/>
                          </a:solidFill>
                        </a:rPr>
                        <a:t>Overview of what SEL is and research on why beneficial for students </a:t>
                      </a:r>
                      <a:endParaRPr sz="1400" u="none" cap="none" strike="noStrike">
                        <a:solidFill>
                          <a:srgbClr val="0070C0"/>
                        </a:solidFill>
                        <a:latin typeface="Arial"/>
                        <a:ea typeface="Arial"/>
                        <a:cs typeface="Arial"/>
                        <a:sym typeface="Arial"/>
                      </a:endParaRPr>
                    </a:p>
                  </a:txBody>
                  <a:tcPr marT="45725" marB="45725" marR="91450" marL="91450"/>
                </a:tc>
              </a:tr>
              <a:tr h="447275">
                <a:tc>
                  <a:txBody>
                    <a:bodyPr/>
                    <a:lstStyle/>
                    <a:p>
                      <a:pPr indent="0" lvl="0" marL="0" marR="0" rtl="0" algn="ctr">
                        <a:lnSpc>
                          <a:spcPct val="100000"/>
                        </a:lnSpc>
                        <a:spcBef>
                          <a:spcPts val="0"/>
                        </a:spcBef>
                        <a:spcAft>
                          <a:spcPts val="0"/>
                        </a:spcAft>
                        <a:buClr>
                          <a:srgbClr val="000000"/>
                        </a:buClr>
                        <a:buSzPts val="1800"/>
                        <a:buFont typeface="Arial"/>
                        <a:buNone/>
                      </a:pPr>
                      <a:r>
                        <a:rPr b="1" lang="en-US" sz="1800" u="none" cap="none" strike="noStrike">
                          <a:solidFill>
                            <a:srgbClr val="002060"/>
                          </a:solidFill>
                        </a:rPr>
                        <a:t>SEL at __________ School</a:t>
                      </a:r>
                      <a:endParaRPr b="1" sz="1800" u="none" cap="none" strike="noStrike">
                        <a:solidFill>
                          <a:srgbClr val="002060"/>
                        </a:solidFill>
                        <a:latin typeface="Arial"/>
                        <a:ea typeface="Arial"/>
                        <a:cs typeface="Arial"/>
                        <a:sym typeface="Arial"/>
                      </a:endParaRPr>
                    </a:p>
                  </a:txBody>
                  <a:tcPr marT="45725" marB="45725" marR="91450" marL="91450"/>
                </a:tc>
                <a:tc>
                  <a:txBody>
                    <a:bodyPr/>
                    <a:lstStyle/>
                    <a:p>
                      <a:pPr indent="0" lvl="0" marL="0" marR="0" rtl="0" algn="ctr">
                        <a:lnSpc>
                          <a:spcPct val="100000"/>
                        </a:lnSpc>
                        <a:spcBef>
                          <a:spcPts val="0"/>
                        </a:spcBef>
                        <a:spcAft>
                          <a:spcPts val="0"/>
                        </a:spcAft>
                        <a:buClr>
                          <a:srgbClr val="000000"/>
                        </a:buClr>
                        <a:buSzPts val="1800"/>
                        <a:buFont typeface="Arial"/>
                        <a:buNone/>
                      </a:pPr>
                      <a:r>
                        <a:rPr lang="en-US" sz="1800" u="none" cap="none" strike="noStrike">
                          <a:solidFill>
                            <a:srgbClr val="FF5050"/>
                          </a:solidFill>
                        </a:rPr>
                        <a:t>15</a:t>
                      </a:r>
                      <a:endParaRPr sz="1800" u="none" cap="none" strike="noStrike">
                        <a:solidFill>
                          <a:srgbClr val="FF5050"/>
                        </a:solidFill>
                        <a:latin typeface="Arial"/>
                        <a:ea typeface="Arial"/>
                        <a:cs typeface="Arial"/>
                        <a:sym typeface="Arial"/>
                      </a:endParaRPr>
                    </a:p>
                  </a:txBody>
                  <a:tcPr marT="45725" marB="45725" marR="91450" marL="91450"/>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solidFill>
                            <a:srgbClr val="0070C0"/>
                          </a:solidFill>
                        </a:rPr>
                        <a:t>How your school will be addressing SEL during school year </a:t>
                      </a:r>
                      <a:endParaRPr sz="1400" u="none" cap="none" strike="noStrike">
                        <a:solidFill>
                          <a:srgbClr val="0070C0"/>
                        </a:solidFill>
                        <a:latin typeface="Arial"/>
                        <a:ea typeface="Arial"/>
                        <a:cs typeface="Arial"/>
                        <a:sym typeface="Arial"/>
                      </a:endParaRPr>
                    </a:p>
                  </a:txBody>
                  <a:tcPr marT="45725" marB="45725" marR="91450" marL="91450"/>
                </a:tc>
              </a:tr>
              <a:tr h="624975">
                <a:tc>
                  <a:txBody>
                    <a:bodyPr/>
                    <a:lstStyle/>
                    <a:p>
                      <a:pPr indent="0" lvl="0" marL="0" marR="0" rtl="0" algn="ctr">
                        <a:lnSpc>
                          <a:spcPct val="100000"/>
                        </a:lnSpc>
                        <a:spcBef>
                          <a:spcPts val="0"/>
                        </a:spcBef>
                        <a:spcAft>
                          <a:spcPts val="0"/>
                        </a:spcAft>
                        <a:buClr>
                          <a:srgbClr val="000000"/>
                        </a:buClr>
                        <a:buSzPts val="1800"/>
                        <a:buFont typeface="Arial"/>
                        <a:buNone/>
                      </a:pPr>
                      <a:r>
                        <a:rPr b="1" lang="en-US" sz="1800" u="none" cap="none" strike="noStrike">
                          <a:solidFill>
                            <a:srgbClr val="002060"/>
                          </a:solidFill>
                        </a:rPr>
                        <a:t>Breakout Room</a:t>
                      </a:r>
                      <a:endParaRPr b="1" sz="1800" u="none" cap="none" strike="noStrike">
                        <a:solidFill>
                          <a:srgbClr val="002060"/>
                        </a:solidFill>
                        <a:latin typeface="Arial"/>
                        <a:ea typeface="Arial"/>
                        <a:cs typeface="Arial"/>
                        <a:sym typeface="Arial"/>
                      </a:endParaRPr>
                    </a:p>
                  </a:txBody>
                  <a:tcPr marT="45725" marB="45725" marR="91450" marL="91450"/>
                </a:tc>
                <a:tc>
                  <a:txBody>
                    <a:bodyPr/>
                    <a:lstStyle/>
                    <a:p>
                      <a:pPr indent="0" lvl="0" marL="0" marR="0" rtl="0" algn="ctr">
                        <a:lnSpc>
                          <a:spcPct val="100000"/>
                        </a:lnSpc>
                        <a:spcBef>
                          <a:spcPts val="0"/>
                        </a:spcBef>
                        <a:spcAft>
                          <a:spcPts val="0"/>
                        </a:spcAft>
                        <a:buClr>
                          <a:srgbClr val="000000"/>
                        </a:buClr>
                        <a:buSzPts val="1800"/>
                        <a:buFont typeface="Arial"/>
                        <a:buNone/>
                      </a:pPr>
                      <a:r>
                        <a:rPr lang="en-US" sz="1800" u="none" cap="none" strike="noStrike">
                          <a:solidFill>
                            <a:srgbClr val="FF5050"/>
                          </a:solidFill>
                        </a:rPr>
                        <a:t>50</a:t>
                      </a:r>
                      <a:endParaRPr sz="1800" u="none" cap="none" strike="noStrike">
                        <a:solidFill>
                          <a:srgbClr val="FF5050"/>
                        </a:solidFill>
                        <a:latin typeface="Arial"/>
                        <a:ea typeface="Arial"/>
                        <a:cs typeface="Arial"/>
                        <a:sym typeface="Arial"/>
                      </a:endParaRPr>
                    </a:p>
                  </a:txBody>
                  <a:tcPr marT="45725" marB="45725" marR="91450" marL="91450"/>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solidFill>
                            <a:srgbClr val="0070C0"/>
                          </a:solidFill>
                        </a:rPr>
                        <a:t>Parents rotate through 5 stations that focus on each SEL competency and one activity they can do at home</a:t>
                      </a:r>
                      <a:endParaRPr sz="1400" u="none" cap="none" strike="noStrike">
                        <a:solidFill>
                          <a:srgbClr val="0070C0"/>
                        </a:solidFill>
                        <a:latin typeface="Arial"/>
                        <a:ea typeface="Arial"/>
                        <a:cs typeface="Arial"/>
                        <a:sym typeface="Arial"/>
                      </a:endParaRPr>
                    </a:p>
                  </a:txBody>
                  <a:tcPr marT="45725" marB="45725" marR="91450" marL="91450"/>
                </a:tc>
              </a:tr>
              <a:tr h="624975">
                <a:tc>
                  <a:txBody>
                    <a:bodyPr/>
                    <a:lstStyle/>
                    <a:p>
                      <a:pPr indent="0" lvl="0" marL="0" marR="0" rtl="0" algn="ctr">
                        <a:lnSpc>
                          <a:spcPct val="100000"/>
                        </a:lnSpc>
                        <a:spcBef>
                          <a:spcPts val="0"/>
                        </a:spcBef>
                        <a:spcAft>
                          <a:spcPts val="0"/>
                        </a:spcAft>
                        <a:buClr>
                          <a:srgbClr val="000000"/>
                        </a:buClr>
                        <a:buSzPts val="1800"/>
                        <a:buFont typeface="Arial"/>
                        <a:buNone/>
                      </a:pPr>
                      <a:r>
                        <a:rPr b="1" lang="en-US" sz="1800" u="none" cap="none" strike="noStrike">
                          <a:solidFill>
                            <a:srgbClr val="002060"/>
                          </a:solidFill>
                        </a:rPr>
                        <a:t>Q &amp; A</a:t>
                      </a:r>
                      <a:endParaRPr b="1" sz="1800" u="none" cap="none" strike="noStrike">
                        <a:solidFill>
                          <a:srgbClr val="002060"/>
                        </a:solidFill>
                        <a:latin typeface="Arial"/>
                        <a:ea typeface="Arial"/>
                        <a:cs typeface="Arial"/>
                        <a:sym typeface="Arial"/>
                      </a:endParaRPr>
                    </a:p>
                  </a:txBody>
                  <a:tcPr marT="45725" marB="45725" marR="91450" marL="91450"/>
                </a:tc>
                <a:tc>
                  <a:txBody>
                    <a:bodyPr/>
                    <a:lstStyle/>
                    <a:p>
                      <a:pPr indent="0" lvl="0" marL="0" marR="0" rtl="0" algn="ctr">
                        <a:lnSpc>
                          <a:spcPct val="100000"/>
                        </a:lnSpc>
                        <a:spcBef>
                          <a:spcPts val="0"/>
                        </a:spcBef>
                        <a:spcAft>
                          <a:spcPts val="0"/>
                        </a:spcAft>
                        <a:buClr>
                          <a:srgbClr val="000000"/>
                        </a:buClr>
                        <a:buSzPts val="1800"/>
                        <a:buFont typeface="Arial"/>
                        <a:buNone/>
                      </a:pPr>
                      <a:r>
                        <a:rPr lang="en-US" sz="1800" u="none" cap="none" strike="noStrike">
                          <a:solidFill>
                            <a:srgbClr val="FF5050"/>
                          </a:solidFill>
                        </a:rPr>
                        <a:t>10</a:t>
                      </a:r>
                      <a:endParaRPr sz="1800" u="none" cap="none" strike="noStrike">
                        <a:solidFill>
                          <a:srgbClr val="FF5050"/>
                        </a:solidFill>
                        <a:latin typeface="Arial"/>
                        <a:ea typeface="Arial"/>
                        <a:cs typeface="Arial"/>
                        <a:sym typeface="Arial"/>
                      </a:endParaRPr>
                    </a:p>
                  </a:txBody>
                  <a:tcPr marT="45725" marB="45725" marR="91450" marL="91450"/>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solidFill>
                            <a:srgbClr val="0070C0"/>
                          </a:solidFill>
                        </a:rPr>
                        <a:t>Bring parents back together to ask questions about what they have learned and experienced </a:t>
                      </a:r>
                      <a:endParaRPr sz="1400" u="none" cap="none" strike="noStrike">
                        <a:solidFill>
                          <a:srgbClr val="0070C0"/>
                        </a:solidFill>
                        <a:latin typeface="Arial"/>
                        <a:ea typeface="Arial"/>
                        <a:cs typeface="Arial"/>
                        <a:sym typeface="Arial"/>
                      </a:endParaRPr>
                    </a:p>
                  </a:txBody>
                  <a:tcPr marT="45725" marB="45725" marR="91450" marL="91450"/>
                </a:tc>
              </a:tr>
              <a:tr h="447275">
                <a:tc>
                  <a:txBody>
                    <a:bodyPr/>
                    <a:lstStyle/>
                    <a:p>
                      <a:pPr indent="0" lvl="0" marL="0" marR="0" rtl="0" algn="ctr">
                        <a:lnSpc>
                          <a:spcPct val="100000"/>
                        </a:lnSpc>
                        <a:spcBef>
                          <a:spcPts val="0"/>
                        </a:spcBef>
                        <a:spcAft>
                          <a:spcPts val="0"/>
                        </a:spcAft>
                        <a:buClr>
                          <a:srgbClr val="000000"/>
                        </a:buClr>
                        <a:buSzPts val="1800"/>
                        <a:buFont typeface="Arial"/>
                        <a:buNone/>
                      </a:pPr>
                      <a:r>
                        <a:rPr b="1" lang="en-US" sz="1800" u="none" cap="none" strike="noStrike">
                          <a:solidFill>
                            <a:srgbClr val="002060"/>
                          </a:solidFill>
                        </a:rPr>
                        <a:t>Get Involved</a:t>
                      </a:r>
                      <a:endParaRPr b="1" sz="1800" u="none" cap="none" strike="noStrike">
                        <a:solidFill>
                          <a:srgbClr val="002060"/>
                        </a:solidFill>
                        <a:latin typeface="Arial"/>
                        <a:ea typeface="Arial"/>
                        <a:cs typeface="Arial"/>
                        <a:sym typeface="Arial"/>
                      </a:endParaRPr>
                    </a:p>
                  </a:txBody>
                  <a:tcPr marT="45725" marB="45725" marR="91450" marL="91450"/>
                </a:tc>
                <a:tc>
                  <a:txBody>
                    <a:bodyPr/>
                    <a:lstStyle/>
                    <a:p>
                      <a:pPr indent="0" lvl="0" marL="0" marR="0" rtl="0" algn="ctr">
                        <a:lnSpc>
                          <a:spcPct val="100000"/>
                        </a:lnSpc>
                        <a:spcBef>
                          <a:spcPts val="0"/>
                        </a:spcBef>
                        <a:spcAft>
                          <a:spcPts val="0"/>
                        </a:spcAft>
                        <a:buClr>
                          <a:srgbClr val="000000"/>
                        </a:buClr>
                        <a:buSzPts val="1800"/>
                        <a:buFont typeface="Arial"/>
                        <a:buNone/>
                      </a:pPr>
                      <a:r>
                        <a:rPr lang="en-US" sz="1800" u="none" cap="none" strike="noStrike">
                          <a:solidFill>
                            <a:srgbClr val="FF5050"/>
                          </a:solidFill>
                        </a:rPr>
                        <a:t>5</a:t>
                      </a:r>
                      <a:endParaRPr sz="1800" u="none" cap="none" strike="noStrike">
                        <a:solidFill>
                          <a:srgbClr val="FF5050"/>
                        </a:solidFill>
                        <a:latin typeface="Arial"/>
                        <a:ea typeface="Arial"/>
                        <a:cs typeface="Arial"/>
                        <a:sym typeface="Arial"/>
                      </a:endParaRPr>
                    </a:p>
                  </a:txBody>
                  <a:tcPr marT="45725" marB="45725" marR="91450" marL="91450"/>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solidFill>
                            <a:srgbClr val="0070C0"/>
                          </a:solidFill>
                        </a:rPr>
                        <a:t>Share future opportunities for how parents can stay involved</a:t>
                      </a:r>
                      <a:endParaRPr sz="1400" u="none" cap="none" strike="noStrike">
                        <a:solidFill>
                          <a:srgbClr val="0070C0"/>
                        </a:solidFill>
                        <a:latin typeface="Arial"/>
                        <a:ea typeface="Arial"/>
                        <a:cs typeface="Arial"/>
                        <a:sym typeface="Arial"/>
                      </a:endParaRPr>
                    </a:p>
                  </a:txBody>
                  <a:tcPr marT="45725" marB="45725" marR="91450" marL="91450"/>
                </a:tc>
              </a:tr>
              <a:tr h="447275">
                <a:tc>
                  <a:txBody>
                    <a:bodyPr/>
                    <a:lstStyle/>
                    <a:p>
                      <a:pPr indent="0" lvl="0" marL="0" marR="0" rtl="0" algn="ctr">
                        <a:lnSpc>
                          <a:spcPct val="100000"/>
                        </a:lnSpc>
                        <a:spcBef>
                          <a:spcPts val="0"/>
                        </a:spcBef>
                        <a:spcAft>
                          <a:spcPts val="0"/>
                        </a:spcAft>
                        <a:buClr>
                          <a:srgbClr val="000000"/>
                        </a:buClr>
                        <a:buSzPts val="1800"/>
                        <a:buFont typeface="Arial"/>
                        <a:buNone/>
                      </a:pPr>
                      <a:r>
                        <a:rPr b="1" lang="en-US" sz="1800" u="none" cap="none" strike="noStrike">
                          <a:solidFill>
                            <a:srgbClr val="002060"/>
                          </a:solidFill>
                        </a:rPr>
                        <a:t>Closing Exercise</a:t>
                      </a:r>
                      <a:endParaRPr b="1" sz="1800" u="none" cap="none" strike="noStrike">
                        <a:solidFill>
                          <a:srgbClr val="002060"/>
                        </a:solidFill>
                        <a:latin typeface="Arial"/>
                        <a:ea typeface="Arial"/>
                        <a:cs typeface="Arial"/>
                        <a:sym typeface="Arial"/>
                      </a:endParaRPr>
                    </a:p>
                  </a:txBody>
                  <a:tcPr marT="45725" marB="45725" marR="91450" marL="91450"/>
                </a:tc>
                <a:tc>
                  <a:txBody>
                    <a:bodyPr/>
                    <a:lstStyle/>
                    <a:p>
                      <a:pPr indent="0" lvl="0" marL="0" marR="0" rtl="0" algn="ctr">
                        <a:lnSpc>
                          <a:spcPct val="100000"/>
                        </a:lnSpc>
                        <a:spcBef>
                          <a:spcPts val="0"/>
                        </a:spcBef>
                        <a:spcAft>
                          <a:spcPts val="0"/>
                        </a:spcAft>
                        <a:buClr>
                          <a:srgbClr val="000000"/>
                        </a:buClr>
                        <a:buSzPts val="1800"/>
                        <a:buFont typeface="Arial"/>
                        <a:buNone/>
                      </a:pPr>
                      <a:r>
                        <a:rPr lang="en-US" sz="1800" u="none" cap="none" strike="noStrike">
                          <a:solidFill>
                            <a:srgbClr val="FF5050"/>
                          </a:solidFill>
                        </a:rPr>
                        <a:t>10</a:t>
                      </a:r>
                      <a:endParaRPr sz="1800" u="none" cap="none" strike="noStrike">
                        <a:solidFill>
                          <a:srgbClr val="FF5050"/>
                        </a:solidFill>
                        <a:latin typeface="Arial"/>
                        <a:ea typeface="Arial"/>
                        <a:cs typeface="Arial"/>
                        <a:sym typeface="Arial"/>
                      </a:endParaRPr>
                    </a:p>
                  </a:txBody>
                  <a:tcPr marT="45725" marB="45725" marR="91450" marL="91450"/>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solidFill>
                            <a:srgbClr val="0070C0"/>
                          </a:solidFill>
                        </a:rPr>
                        <a:t>Another centering exercise to help families reflect on what they learned</a:t>
                      </a:r>
                      <a:endParaRPr sz="1400" u="none" cap="none" strike="noStrike">
                        <a:solidFill>
                          <a:srgbClr val="0070C0"/>
                        </a:solidFill>
                        <a:latin typeface="Arial"/>
                        <a:ea typeface="Arial"/>
                        <a:cs typeface="Arial"/>
                        <a:sym typeface="Arial"/>
                      </a:endParaRPr>
                    </a:p>
                  </a:txBody>
                  <a:tcPr marT="45725" marB="45725" marR="91450" marL="91450"/>
                </a:tc>
              </a:tr>
            </a:tbl>
          </a:graphicData>
        </a:graphic>
      </p:graphicFrame>
      <p:sp>
        <p:nvSpPr>
          <p:cNvPr id="147" name="Google Shape;147;p60"/>
          <p:cNvSpPr txBox="1"/>
          <p:nvPr/>
        </p:nvSpPr>
        <p:spPr>
          <a:xfrm>
            <a:off x="2637694" y="6441556"/>
            <a:ext cx="5662246" cy="30777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chemeClr val="lt1"/>
                </a:solidFill>
                <a:latin typeface="Arial"/>
                <a:ea typeface="Arial"/>
                <a:cs typeface="Arial"/>
                <a:sym typeface="Arial"/>
              </a:rPr>
              <a:t>Move the World: SEL Toolkit: Family Engagement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p61"/>
          <p:cNvSpPr txBox="1"/>
          <p:nvPr>
            <p:ph type="title"/>
          </p:nvPr>
        </p:nvSpPr>
        <p:spPr>
          <a:xfrm>
            <a:off x="936392" y="1031866"/>
            <a:ext cx="10157600" cy="5248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2400"/>
              <a:buNone/>
            </a:pPr>
            <a:r>
              <a:rPr b="1" lang="en-US" sz="5400">
                <a:solidFill>
                  <a:srgbClr val="002060"/>
                </a:solidFill>
                <a:latin typeface="Helvetica Neue"/>
                <a:ea typeface="Helvetica Neue"/>
                <a:cs typeface="Helvetica Neue"/>
                <a:sym typeface="Helvetica Neue"/>
              </a:rPr>
              <a:t>Include Families in SEL Efforts</a:t>
            </a:r>
            <a:endParaRPr sz="5400">
              <a:solidFill>
                <a:srgbClr val="002060"/>
              </a:solidFill>
            </a:endParaRPr>
          </a:p>
        </p:txBody>
      </p:sp>
      <p:grpSp>
        <p:nvGrpSpPr>
          <p:cNvPr id="154" name="Google Shape;154;p61"/>
          <p:cNvGrpSpPr/>
          <p:nvPr/>
        </p:nvGrpSpPr>
        <p:grpSpPr>
          <a:xfrm>
            <a:off x="739136" y="1910046"/>
            <a:ext cx="10552111" cy="4286795"/>
            <a:chOff x="0" y="106883"/>
            <a:chExt cx="10552111" cy="4286795"/>
          </a:xfrm>
        </p:grpSpPr>
        <p:sp>
          <p:nvSpPr>
            <p:cNvPr id="155" name="Google Shape;155;p61"/>
            <p:cNvSpPr/>
            <p:nvPr/>
          </p:nvSpPr>
          <p:spPr>
            <a:xfrm>
              <a:off x="0" y="106883"/>
              <a:ext cx="3297534" cy="1978520"/>
            </a:xfrm>
            <a:prstGeom prst="rect">
              <a:avLst/>
            </a:prstGeom>
            <a:solidFill>
              <a:srgbClr val="12689A"/>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6" name="Google Shape;156;p61"/>
            <p:cNvSpPr txBox="1"/>
            <p:nvPr/>
          </p:nvSpPr>
          <p:spPr>
            <a:xfrm>
              <a:off x="0" y="106883"/>
              <a:ext cx="3297534" cy="1978520"/>
            </a:xfrm>
            <a:prstGeom prst="rect">
              <a:avLst/>
            </a:prstGeom>
            <a:noFill/>
            <a:ln>
              <a:noFill/>
            </a:ln>
          </p:spPr>
          <p:txBody>
            <a:bodyPr anchorCtr="0" anchor="ctr" bIns="99050" lIns="99050" spcFirstLastPara="1" rIns="99050" wrap="square" tIns="99050">
              <a:noAutofit/>
            </a:bodyPr>
            <a:lstStyle/>
            <a:p>
              <a:pPr indent="0" lvl="0" marL="0" marR="0" rtl="0" algn="ctr">
                <a:lnSpc>
                  <a:spcPct val="90000"/>
                </a:lnSpc>
                <a:spcBef>
                  <a:spcPts val="0"/>
                </a:spcBef>
                <a:spcAft>
                  <a:spcPts val="0"/>
                </a:spcAft>
                <a:buClr>
                  <a:srgbClr val="000000"/>
                </a:buClr>
                <a:buSzPts val="2600"/>
                <a:buFont typeface="Arial"/>
                <a:buNone/>
              </a:pPr>
              <a:r>
                <a:rPr b="1" i="0" lang="en-US" sz="2600" u="none" cap="none" strike="noStrike">
                  <a:solidFill>
                    <a:schemeClr val="lt1"/>
                  </a:solidFill>
                  <a:latin typeface="Arial"/>
                  <a:ea typeface="Arial"/>
                  <a:cs typeface="Arial"/>
                  <a:sym typeface="Arial"/>
                </a:rPr>
                <a:t>Planning, selection, implementation, and evaluation of SEL programming</a:t>
              </a:r>
              <a:endParaRPr b="0" i="0" sz="1400" u="none" cap="none" strike="noStrike">
                <a:solidFill>
                  <a:srgbClr val="000000"/>
                </a:solidFill>
                <a:latin typeface="Arial"/>
                <a:ea typeface="Arial"/>
                <a:cs typeface="Arial"/>
                <a:sym typeface="Arial"/>
              </a:endParaRPr>
            </a:p>
          </p:txBody>
        </p:sp>
        <p:sp>
          <p:nvSpPr>
            <p:cNvPr id="157" name="Google Shape;157;p61"/>
            <p:cNvSpPr/>
            <p:nvPr/>
          </p:nvSpPr>
          <p:spPr>
            <a:xfrm>
              <a:off x="3627288" y="106883"/>
              <a:ext cx="3297534" cy="1978520"/>
            </a:xfrm>
            <a:prstGeom prst="rect">
              <a:avLst/>
            </a:prstGeom>
            <a:solidFill>
              <a:srgbClr val="2CAA70"/>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8" name="Google Shape;158;p61"/>
            <p:cNvSpPr txBox="1"/>
            <p:nvPr/>
          </p:nvSpPr>
          <p:spPr>
            <a:xfrm>
              <a:off x="3627288" y="106883"/>
              <a:ext cx="3297534" cy="1978520"/>
            </a:xfrm>
            <a:prstGeom prst="rect">
              <a:avLst/>
            </a:prstGeom>
            <a:noFill/>
            <a:ln>
              <a:noFill/>
            </a:ln>
          </p:spPr>
          <p:txBody>
            <a:bodyPr anchorCtr="0" anchor="ctr" bIns="99050" lIns="99050" spcFirstLastPara="1" rIns="99050" wrap="square" tIns="99050">
              <a:noAutofit/>
            </a:bodyPr>
            <a:lstStyle/>
            <a:p>
              <a:pPr indent="0" lvl="0" marL="0" marR="0" rtl="0" algn="ctr">
                <a:lnSpc>
                  <a:spcPct val="90000"/>
                </a:lnSpc>
                <a:spcBef>
                  <a:spcPts val="0"/>
                </a:spcBef>
                <a:spcAft>
                  <a:spcPts val="0"/>
                </a:spcAft>
                <a:buClr>
                  <a:srgbClr val="000000"/>
                </a:buClr>
                <a:buSzPts val="2600"/>
                <a:buFont typeface="Arial"/>
                <a:buNone/>
              </a:pPr>
              <a:r>
                <a:rPr b="1" i="0" lang="en-US" sz="2600" u="none" cap="none" strike="noStrike">
                  <a:solidFill>
                    <a:schemeClr val="lt1"/>
                  </a:solidFill>
                  <a:latin typeface="Arial"/>
                  <a:ea typeface="Arial"/>
                  <a:cs typeface="Arial"/>
                  <a:sym typeface="Arial"/>
                </a:rPr>
                <a:t>Positive notes home to families about their student’s academic or SEL growth</a:t>
              </a:r>
              <a:endParaRPr b="0" i="0" sz="1400" u="none" cap="none" strike="noStrike">
                <a:solidFill>
                  <a:srgbClr val="000000"/>
                </a:solidFill>
                <a:latin typeface="Arial"/>
                <a:ea typeface="Arial"/>
                <a:cs typeface="Arial"/>
                <a:sym typeface="Arial"/>
              </a:endParaRPr>
            </a:p>
          </p:txBody>
        </p:sp>
        <p:sp>
          <p:nvSpPr>
            <p:cNvPr id="159" name="Google Shape;159;p61"/>
            <p:cNvSpPr/>
            <p:nvPr/>
          </p:nvSpPr>
          <p:spPr>
            <a:xfrm>
              <a:off x="7254577" y="106883"/>
              <a:ext cx="3297534" cy="1978520"/>
            </a:xfrm>
            <a:prstGeom prst="rect">
              <a:avLst/>
            </a:prstGeom>
            <a:solidFill>
              <a:srgbClr val="6EB34E"/>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0" name="Google Shape;160;p61"/>
            <p:cNvSpPr txBox="1"/>
            <p:nvPr/>
          </p:nvSpPr>
          <p:spPr>
            <a:xfrm>
              <a:off x="7254577" y="106883"/>
              <a:ext cx="3297534" cy="1978520"/>
            </a:xfrm>
            <a:prstGeom prst="rect">
              <a:avLst/>
            </a:prstGeom>
            <a:noFill/>
            <a:ln>
              <a:noFill/>
            </a:ln>
          </p:spPr>
          <p:txBody>
            <a:bodyPr anchorCtr="0" anchor="ctr" bIns="99050" lIns="99050" spcFirstLastPara="1" rIns="99050" wrap="square" tIns="99050">
              <a:noAutofit/>
            </a:bodyPr>
            <a:lstStyle/>
            <a:p>
              <a:pPr indent="0" lvl="0" marL="0" marR="0" rtl="0" algn="ctr">
                <a:lnSpc>
                  <a:spcPct val="90000"/>
                </a:lnSpc>
                <a:spcBef>
                  <a:spcPts val="0"/>
                </a:spcBef>
                <a:spcAft>
                  <a:spcPts val="0"/>
                </a:spcAft>
                <a:buClr>
                  <a:srgbClr val="000000"/>
                </a:buClr>
                <a:buSzPts val="2600"/>
                <a:buFont typeface="Arial"/>
                <a:buNone/>
              </a:pPr>
              <a:r>
                <a:rPr b="1" i="0" lang="en-US" sz="2600" u="none" cap="none" strike="noStrike">
                  <a:solidFill>
                    <a:schemeClr val="lt1"/>
                  </a:solidFill>
                  <a:latin typeface="Arial"/>
                  <a:ea typeface="Arial"/>
                  <a:cs typeface="Arial"/>
                  <a:sym typeface="Arial"/>
                </a:rPr>
                <a:t>SEL learning opportunities, family events, back-to-school night, etc.</a:t>
              </a:r>
              <a:endParaRPr b="0" i="0" sz="1400" u="none" cap="none" strike="noStrike">
                <a:solidFill>
                  <a:srgbClr val="000000"/>
                </a:solidFill>
                <a:latin typeface="Arial"/>
                <a:ea typeface="Arial"/>
                <a:cs typeface="Arial"/>
                <a:sym typeface="Arial"/>
              </a:endParaRPr>
            </a:p>
          </p:txBody>
        </p:sp>
        <p:sp>
          <p:nvSpPr>
            <p:cNvPr id="161" name="Google Shape;161;p61"/>
            <p:cNvSpPr/>
            <p:nvPr/>
          </p:nvSpPr>
          <p:spPr>
            <a:xfrm>
              <a:off x="1908085" y="2415158"/>
              <a:ext cx="3297534" cy="1978520"/>
            </a:xfrm>
            <a:prstGeom prst="rect">
              <a:avLst/>
            </a:prstGeom>
            <a:solidFill>
              <a:srgbClr val="009999"/>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2" name="Google Shape;162;p61"/>
            <p:cNvSpPr txBox="1"/>
            <p:nvPr/>
          </p:nvSpPr>
          <p:spPr>
            <a:xfrm>
              <a:off x="1908085" y="2415158"/>
              <a:ext cx="3297534" cy="1978520"/>
            </a:xfrm>
            <a:prstGeom prst="rect">
              <a:avLst/>
            </a:prstGeom>
            <a:noFill/>
            <a:ln>
              <a:noFill/>
            </a:ln>
          </p:spPr>
          <p:txBody>
            <a:bodyPr anchorCtr="0" anchor="ctr" bIns="99050" lIns="99050" spcFirstLastPara="1" rIns="99050" wrap="square" tIns="99050">
              <a:noAutofit/>
            </a:bodyPr>
            <a:lstStyle/>
            <a:p>
              <a:pPr indent="0" lvl="0" marL="0" marR="0" rtl="0" algn="ctr">
                <a:lnSpc>
                  <a:spcPct val="90000"/>
                </a:lnSpc>
                <a:spcBef>
                  <a:spcPts val="0"/>
                </a:spcBef>
                <a:spcAft>
                  <a:spcPts val="0"/>
                </a:spcAft>
                <a:buClr>
                  <a:srgbClr val="000000"/>
                </a:buClr>
                <a:buSzPts val="2600"/>
                <a:buFont typeface="Arial"/>
                <a:buNone/>
              </a:pPr>
              <a:r>
                <a:rPr b="1" i="0" lang="en-US" sz="2600" u="none" cap="none" strike="noStrike">
                  <a:solidFill>
                    <a:schemeClr val="lt1"/>
                  </a:solidFill>
                  <a:latin typeface="Arial"/>
                  <a:ea typeface="Arial"/>
                  <a:cs typeface="Arial"/>
                  <a:sym typeface="Arial"/>
                </a:rPr>
                <a:t>Family newsletters include ways to practice SEL skills at home</a:t>
              </a:r>
              <a:endParaRPr b="0" i="0" sz="2600" u="none" cap="none" strike="noStrike">
                <a:solidFill>
                  <a:schemeClr val="lt1"/>
                </a:solidFill>
                <a:latin typeface="Arial"/>
                <a:ea typeface="Arial"/>
                <a:cs typeface="Arial"/>
                <a:sym typeface="Arial"/>
              </a:endParaRPr>
            </a:p>
          </p:txBody>
        </p:sp>
        <p:sp>
          <p:nvSpPr>
            <p:cNvPr id="163" name="Google Shape;163;p61"/>
            <p:cNvSpPr/>
            <p:nvPr/>
          </p:nvSpPr>
          <p:spPr>
            <a:xfrm>
              <a:off x="5440932" y="2415158"/>
              <a:ext cx="3297534" cy="1978520"/>
            </a:xfrm>
            <a:prstGeom prst="rect">
              <a:avLst/>
            </a:prstGeom>
            <a:solidFill>
              <a:srgbClr val="4CADE7"/>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4" name="Google Shape;164;p61"/>
            <p:cNvSpPr txBox="1"/>
            <p:nvPr/>
          </p:nvSpPr>
          <p:spPr>
            <a:xfrm>
              <a:off x="5440932" y="2415158"/>
              <a:ext cx="3297534" cy="1978520"/>
            </a:xfrm>
            <a:prstGeom prst="rect">
              <a:avLst/>
            </a:prstGeom>
            <a:noFill/>
            <a:ln>
              <a:noFill/>
            </a:ln>
          </p:spPr>
          <p:txBody>
            <a:bodyPr anchorCtr="0" anchor="ctr" bIns="99050" lIns="99050" spcFirstLastPara="1" rIns="99050" wrap="square" tIns="99050">
              <a:noAutofit/>
            </a:bodyPr>
            <a:lstStyle/>
            <a:p>
              <a:pPr indent="0" lvl="0" marL="0" marR="0" rtl="0" algn="ctr">
                <a:lnSpc>
                  <a:spcPct val="90000"/>
                </a:lnSpc>
                <a:spcBef>
                  <a:spcPts val="0"/>
                </a:spcBef>
                <a:spcAft>
                  <a:spcPts val="0"/>
                </a:spcAft>
                <a:buClr>
                  <a:srgbClr val="000000"/>
                </a:buClr>
                <a:buSzPts val="2600"/>
                <a:buFont typeface="Arial"/>
                <a:buNone/>
              </a:pPr>
              <a:r>
                <a:rPr b="1" i="0" lang="en-US" sz="2600" u="none" cap="none" strike="noStrike">
                  <a:solidFill>
                    <a:schemeClr val="lt1"/>
                  </a:solidFill>
                  <a:latin typeface="Arial"/>
                  <a:ea typeface="Arial"/>
                  <a:cs typeface="Arial"/>
                  <a:sym typeface="Arial"/>
                </a:rPr>
                <a:t>Learn strategies that families are already using to support SEL</a:t>
              </a:r>
              <a:endParaRPr b="0" i="0" sz="1400" u="none" cap="none" strike="noStrike">
                <a:solidFill>
                  <a:srgbClr val="000000"/>
                </a:solidFill>
                <a:latin typeface="Arial"/>
                <a:ea typeface="Arial"/>
                <a:cs typeface="Arial"/>
                <a:sym typeface="Arial"/>
              </a:endParaRPr>
            </a:p>
          </p:txBody>
        </p:sp>
      </p:grpSp>
      <p:sp>
        <p:nvSpPr>
          <p:cNvPr id="165" name="Google Shape;165;p61"/>
          <p:cNvSpPr txBox="1"/>
          <p:nvPr/>
        </p:nvSpPr>
        <p:spPr>
          <a:xfrm>
            <a:off x="4276725" y="6550223"/>
            <a:ext cx="3638550"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lt1"/>
                </a:solidFill>
                <a:latin typeface="Arial"/>
                <a:ea typeface="Arial"/>
                <a:cs typeface="Arial"/>
                <a:sym typeface="Arial"/>
              </a:rPr>
              <a:t>Family Partnership CASEL </a:t>
            </a:r>
            <a:endParaRPr b="0" i="0" sz="1400" u="none" cap="none" strike="noStrike">
              <a:solidFill>
                <a:srgbClr val="000000"/>
              </a:solidFill>
              <a:latin typeface="Arial"/>
              <a:ea typeface="Arial"/>
              <a:cs typeface="Arial"/>
              <a:sym typeface="Arial"/>
            </a:endParaRPr>
          </a:p>
        </p:txBody>
      </p:sp>
      <p:pic>
        <p:nvPicPr>
          <p:cNvPr descr="Logo, company name&#10;&#10;Description automatically generated" id="166" name="Google Shape;166;p61"/>
          <p:cNvPicPr preferRelativeResize="0"/>
          <p:nvPr/>
        </p:nvPicPr>
        <p:blipFill rotWithShape="1">
          <a:blip r:embed="rId3">
            <a:alphaModFix/>
          </a:blip>
          <a:srcRect b="0" l="0" r="0" t="0"/>
          <a:stretch/>
        </p:blipFill>
        <p:spPr>
          <a:xfrm>
            <a:off x="618935" y="5541781"/>
            <a:ext cx="885910" cy="686311"/>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p62"/>
          <p:cNvSpPr txBox="1"/>
          <p:nvPr>
            <p:ph type="title"/>
          </p:nvPr>
        </p:nvSpPr>
        <p:spPr>
          <a:xfrm>
            <a:off x="1017200" y="1323600"/>
            <a:ext cx="10157600" cy="875747"/>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2400"/>
              <a:buNone/>
            </a:pPr>
            <a:r>
              <a:rPr b="1" lang="en-US" sz="5400">
                <a:solidFill>
                  <a:srgbClr val="002060"/>
                </a:solidFill>
              </a:rPr>
              <a:t>Continuous Improvement for Family Partnerships</a:t>
            </a:r>
            <a:endParaRPr/>
          </a:p>
        </p:txBody>
      </p:sp>
      <p:grpSp>
        <p:nvGrpSpPr>
          <p:cNvPr id="173" name="Google Shape;173;p62"/>
          <p:cNvGrpSpPr/>
          <p:nvPr/>
        </p:nvGrpSpPr>
        <p:grpSpPr>
          <a:xfrm>
            <a:off x="858741" y="2297926"/>
            <a:ext cx="10316059" cy="3922474"/>
            <a:chOff x="0" y="0"/>
            <a:chExt cx="10316059" cy="3922474"/>
          </a:xfrm>
        </p:grpSpPr>
        <p:sp>
          <p:nvSpPr>
            <p:cNvPr id="174" name="Google Shape;174;p62"/>
            <p:cNvSpPr/>
            <p:nvPr/>
          </p:nvSpPr>
          <p:spPr>
            <a:xfrm>
              <a:off x="0" y="0"/>
              <a:ext cx="10316059" cy="1765113"/>
            </a:xfrm>
            <a:prstGeom prst="roundRect">
              <a:avLst>
                <a:gd fmla="val 10000" name="adj"/>
              </a:avLst>
            </a:prstGeom>
            <a:solidFill>
              <a:srgbClr val="FF6600">
                <a:alpha val="89411"/>
              </a:srgbClr>
            </a:solidFill>
            <a:ln cap="flat" cmpd="sng" w="25400">
              <a:solidFill>
                <a:srgbClr val="C8E3F9">
                  <a:alpha val="89411"/>
                </a:srgbClr>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5" name="Google Shape;175;p62"/>
            <p:cNvSpPr/>
            <p:nvPr/>
          </p:nvSpPr>
          <p:spPr>
            <a:xfrm>
              <a:off x="749002" y="235348"/>
              <a:ext cx="2151300" cy="1294416"/>
            </a:xfrm>
            <a:prstGeom prst="roundRect">
              <a:avLst>
                <a:gd fmla="val 10000" name="adj"/>
              </a:avLst>
            </a:prstGeom>
            <a:blipFill rotWithShape="1">
              <a:blip r:embed="rId3">
                <a:alphaModFix/>
              </a:blip>
              <a:stretch>
                <a:fillRect b="0" l="0" r="0" t="0"/>
              </a:stretch>
            </a:blip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6" name="Google Shape;176;p62"/>
            <p:cNvSpPr/>
            <p:nvPr/>
          </p:nvSpPr>
          <p:spPr>
            <a:xfrm rot="10800000">
              <a:off x="309481" y="1765113"/>
              <a:ext cx="3030342" cy="2157361"/>
            </a:xfrm>
            <a:prstGeom prst="round2SameRect">
              <a:avLst>
                <a:gd fmla="val 10500" name="adj1"/>
                <a:gd fmla="val 0" name="adj2"/>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7" name="Google Shape;177;p62"/>
            <p:cNvSpPr txBox="1"/>
            <p:nvPr/>
          </p:nvSpPr>
          <p:spPr>
            <a:xfrm>
              <a:off x="375827" y="1765113"/>
              <a:ext cx="2897650" cy="2091015"/>
            </a:xfrm>
            <a:prstGeom prst="rect">
              <a:avLst/>
            </a:prstGeom>
            <a:noFill/>
            <a:ln>
              <a:noFill/>
            </a:ln>
          </p:spPr>
          <p:txBody>
            <a:bodyPr anchorCtr="0" anchor="t" bIns="142225" lIns="142225" spcFirstLastPara="1" rIns="142225" wrap="square" tIns="142225">
              <a:noAutofit/>
            </a:bodyPr>
            <a:lstStyle/>
            <a:p>
              <a:pPr indent="0" lvl="0" marL="0" marR="0" rtl="0" algn="ctr">
                <a:lnSpc>
                  <a:spcPct val="90000"/>
                </a:lnSpc>
                <a:spcBef>
                  <a:spcPts val="0"/>
                </a:spcBef>
                <a:spcAft>
                  <a:spcPts val="0"/>
                </a:spcAft>
                <a:buClr>
                  <a:srgbClr val="000000"/>
                </a:buClr>
                <a:buSzPts val="2000"/>
                <a:buFont typeface="Arial"/>
                <a:buNone/>
              </a:pPr>
              <a:r>
                <a:rPr b="1" i="0" lang="en-US" sz="2000" u="none" cap="none" strike="noStrike">
                  <a:solidFill>
                    <a:schemeClr val="lt1"/>
                  </a:solidFill>
                  <a:latin typeface="Arial"/>
                  <a:ea typeface="Arial"/>
                  <a:cs typeface="Arial"/>
                  <a:sym typeface="Arial"/>
                </a:rPr>
                <a:t>Does the school </a:t>
              </a:r>
              <a:r>
                <a:rPr b="1" i="0" lang="en-US" sz="1900" u="none" cap="none" strike="noStrike">
                  <a:solidFill>
                    <a:schemeClr val="lt1"/>
                  </a:solidFill>
                  <a:latin typeface="Arial"/>
                  <a:ea typeface="Arial"/>
                  <a:cs typeface="Arial"/>
                  <a:sym typeface="Arial"/>
                </a:rPr>
                <a:t>have</a:t>
              </a:r>
              <a:r>
                <a:rPr b="1" i="0" lang="en-US" sz="2000" u="none" cap="none" strike="noStrike">
                  <a:solidFill>
                    <a:schemeClr val="lt1"/>
                  </a:solidFill>
                  <a:latin typeface="Arial"/>
                  <a:ea typeface="Arial"/>
                  <a:cs typeface="Arial"/>
                  <a:sym typeface="Arial"/>
                </a:rPr>
                <a:t> multiple avenues for ongoing two-way communication with families to support students' SEL development?</a:t>
              </a:r>
              <a:endParaRPr b="0" i="0" sz="1400" u="none" cap="none" strike="noStrike">
                <a:solidFill>
                  <a:srgbClr val="000000"/>
                </a:solidFill>
                <a:latin typeface="Arial"/>
                <a:ea typeface="Arial"/>
                <a:cs typeface="Arial"/>
                <a:sym typeface="Arial"/>
              </a:endParaRPr>
            </a:p>
          </p:txBody>
        </p:sp>
        <p:sp>
          <p:nvSpPr>
            <p:cNvPr id="178" name="Google Shape;178;p62"/>
            <p:cNvSpPr/>
            <p:nvPr/>
          </p:nvSpPr>
          <p:spPr>
            <a:xfrm>
              <a:off x="4037848" y="235348"/>
              <a:ext cx="2240362" cy="1294416"/>
            </a:xfrm>
            <a:prstGeom prst="roundRect">
              <a:avLst>
                <a:gd fmla="val 10000" name="adj"/>
              </a:avLst>
            </a:prstGeom>
            <a:blipFill rotWithShape="1">
              <a:blip r:embed="rId4">
                <a:alphaModFix/>
              </a:blip>
              <a:stretch>
                <a:fillRect b="0" l="0" r="0" t="0"/>
              </a:stretch>
            </a:blip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9" name="Google Shape;179;p62"/>
            <p:cNvSpPr/>
            <p:nvPr/>
          </p:nvSpPr>
          <p:spPr>
            <a:xfrm rot="10800000">
              <a:off x="3642858" y="1765113"/>
              <a:ext cx="3030342" cy="2157361"/>
            </a:xfrm>
            <a:prstGeom prst="round2SameRect">
              <a:avLst>
                <a:gd fmla="val 10500" name="adj1"/>
                <a:gd fmla="val 0" name="adj2"/>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0" name="Google Shape;180;p62"/>
            <p:cNvSpPr txBox="1"/>
            <p:nvPr/>
          </p:nvSpPr>
          <p:spPr>
            <a:xfrm>
              <a:off x="3709204" y="1765113"/>
              <a:ext cx="2897650" cy="2091015"/>
            </a:xfrm>
            <a:prstGeom prst="rect">
              <a:avLst/>
            </a:prstGeom>
            <a:noFill/>
            <a:ln>
              <a:noFill/>
            </a:ln>
          </p:spPr>
          <p:txBody>
            <a:bodyPr anchorCtr="0" anchor="t" bIns="135125" lIns="135125" spcFirstLastPara="1" rIns="135125" wrap="square" tIns="135125">
              <a:noAutofit/>
            </a:bodyPr>
            <a:lstStyle/>
            <a:p>
              <a:pPr indent="0" lvl="0" marL="0" marR="0" rtl="0" algn="ctr">
                <a:lnSpc>
                  <a:spcPct val="90000"/>
                </a:lnSpc>
                <a:spcBef>
                  <a:spcPts val="0"/>
                </a:spcBef>
                <a:spcAft>
                  <a:spcPts val="0"/>
                </a:spcAft>
                <a:buClr>
                  <a:srgbClr val="000000"/>
                </a:buClr>
                <a:buSzPts val="1900"/>
                <a:buFont typeface="Arial"/>
                <a:buNone/>
              </a:pPr>
              <a:r>
                <a:rPr b="1" i="0" lang="en-US" sz="1900" u="none" cap="none" strike="noStrike">
                  <a:solidFill>
                    <a:schemeClr val="lt1"/>
                  </a:solidFill>
                  <a:latin typeface="Arial"/>
                  <a:ea typeface="Arial"/>
                  <a:cs typeface="Arial"/>
                  <a:sym typeface="Arial"/>
                </a:rPr>
                <a:t>Do families participate on the SEL team?</a:t>
              </a:r>
              <a:endParaRPr b="0" i="0" sz="1400" u="none" cap="none" strike="noStrike">
                <a:solidFill>
                  <a:srgbClr val="000000"/>
                </a:solidFill>
                <a:latin typeface="Arial"/>
                <a:ea typeface="Arial"/>
                <a:cs typeface="Arial"/>
                <a:sym typeface="Arial"/>
              </a:endParaRPr>
            </a:p>
          </p:txBody>
        </p:sp>
        <p:sp>
          <p:nvSpPr>
            <p:cNvPr id="181" name="Google Shape;181;p62"/>
            <p:cNvSpPr/>
            <p:nvPr/>
          </p:nvSpPr>
          <p:spPr>
            <a:xfrm>
              <a:off x="7378800" y="235348"/>
              <a:ext cx="2225210" cy="1294416"/>
            </a:xfrm>
            <a:prstGeom prst="roundRect">
              <a:avLst>
                <a:gd fmla="val 10000" name="adj"/>
              </a:avLst>
            </a:prstGeom>
            <a:blipFill rotWithShape="1">
              <a:blip r:embed="rId5">
                <a:alphaModFix/>
              </a:blip>
              <a:stretch>
                <a:fillRect b="0" l="0" r="0" t="0"/>
              </a:stretch>
            </a:blip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2" name="Google Shape;182;p62"/>
            <p:cNvSpPr/>
            <p:nvPr/>
          </p:nvSpPr>
          <p:spPr>
            <a:xfrm rot="10800000">
              <a:off x="6976234" y="1765113"/>
              <a:ext cx="3030342" cy="2157361"/>
            </a:xfrm>
            <a:prstGeom prst="round2SameRect">
              <a:avLst>
                <a:gd fmla="val 10500" name="adj1"/>
                <a:gd fmla="val 0" name="adj2"/>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3" name="Google Shape;183;p62"/>
            <p:cNvSpPr txBox="1"/>
            <p:nvPr/>
          </p:nvSpPr>
          <p:spPr>
            <a:xfrm>
              <a:off x="7042580" y="1765113"/>
              <a:ext cx="2897650" cy="2091015"/>
            </a:xfrm>
            <a:prstGeom prst="rect">
              <a:avLst/>
            </a:prstGeom>
            <a:noFill/>
            <a:ln>
              <a:noFill/>
            </a:ln>
          </p:spPr>
          <p:txBody>
            <a:bodyPr anchorCtr="0" anchor="t" bIns="135125" lIns="135125" spcFirstLastPara="1" rIns="135125" wrap="square" tIns="135125">
              <a:noAutofit/>
            </a:bodyPr>
            <a:lstStyle/>
            <a:p>
              <a:pPr indent="0" lvl="0" marL="0" marR="0" rtl="0" algn="ctr">
                <a:lnSpc>
                  <a:spcPct val="90000"/>
                </a:lnSpc>
                <a:spcBef>
                  <a:spcPts val="0"/>
                </a:spcBef>
                <a:spcAft>
                  <a:spcPts val="0"/>
                </a:spcAft>
                <a:buClr>
                  <a:srgbClr val="000000"/>
                </a:buClr>
                <a:buSzPts val="1900"/>
                <a:buFont typeface="Arial"/>
                <a:buNone/>
              </a:pPr>
              <a:r>
                <a:rPr b="1" i="0" lang="en-US" sz="1900" u="none" cap="none" strike="noStrike">
                  <a:solidFill>
                    <a:schemeClr val="lt1"/>
                  </a:solidFill>
                  <a:latin typeface="Arial"/>
                  <a:ea typeface="Arial"/>
                  <a:cs typeface="Arial"/>
                  <a:sym typeface="Arial"/>
                </a:rPr>
                <a:t>Does the school provide meaningful opportunities for all families to learn more about and contribute to SEL in the school?</a:t>
              </a:r>
              <a:endParaRPr b="0" i="0" sz="1400" u="none" cap="none" strike="noStrike">
                <a:solidFill>
                  <a:srgbClr val="000000"/>
                </a:solidFill>
                <a:latin typeface="Arial"/>
                <a:ea typeface="Arial"/>
                <a:cs typeface="Arial"/>
                <a:sym typeface="Arial"/>
              </a:endParaRPr>
            </a:p>
          </p:txBody>
        </p:sp>
      </p:grpSp>
      <p:sp>
        <p:nvSpPr>
          <p:cNvPr id="184" name="Google Shape;184;p62"/>
          <p:cNvSpPr txBox="1"/>
          <p:nvPr/>
        </p:nvSpPr>
        <p:spPr>
          <a:xfrm>
            <a:off x="5002866" y="6451611"/>
            <a:ext cx="2476107"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lt1"/>
                </a:solidFill>
                <a:latin typeface="Arial"/>
                <a:ea typeface="Arial"/>
                <a:cs typeface="Arial"/>
                <a:sym typeface="Arial"/>
              </a:rPr>
              <a:t>Family Partnership CASEL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SDCOE blues">
      <a:dk1>
        <a:srgbClr val="3F3F3F"/>
      </a:dk1>
      <a:lt1>
        <a:srgbClr val="FFFFFF"/>
      </a:lt1>
      <a:dk2>
        <a:srgbClr val="000000"/>
      </a:dk2>
      <a:lt2>
        <a:srgbClr val="E7E6E6"/>
      </a:lt2>
      <a:accent1>
        <a:srgbClr val="00AEEF"/>
      </a:accent1>
      <a:accent2>
        <a:srgbClr val="15689A"/>
      </a:accent2>
      <a:accent3>
        <a:srgbClr val="AEABAB"/>
      </a:accent3>
      <a:accent4>
        <a:srgbClr val="00AEEF"/>
      </a:accent4>
      <a:accent5>
        <a:srgbClr val="15689A"/>
      </a:accent5>
      <a:accent6>
        <a:srgbClr val="3A3838"/>
      </a:accent6>
      <a:hlink>
        <a:srgbClr val="00AEEF"/>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2021-04-27T21:17:08Z</dcterms:created>
  <dc:creator>Mara Madrigal-Weiss</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0x0101007419919375A06441A42EE9DF57BF73AA</vt:lpwstr>
  </property>
</Properties>
</file>